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6" r:id="rId2"/>
    <p:sldId id="268" r:id="rId3"/>
    <p:sldId id="437" r:id="rId4"/>
    <p:sldId id="436" r:id="rId5"/>
    <p:sldId id="342" r:id="rId6"/>
    <p:sldId id="438" r:id="rId7"/>
    <p:sldId id="439" r:id="rId8"/>
    <p:sldId id="440" r:id="rId9"/>
    <p:sldId id="441" r:id="rId10"/>
    <p:sldId id="442" r:id="rId11"/>
    <p:sldId id="443" r:id="rId12"/>
    <p:sldId id="444" r:id="rId13"/>
    <p:sldId id="448" r:id="rId14"/>
    <p:sldId id="449" r:id="rId15"/>
    <p:sldId id="451" r:id="rId16"/>
    <p:sldId id="452" r:id="rId17"/>
    <p:sldId id="457" r:id="rId18"/>
    <p:sldId id="458" r:id="rId19"/>
    <p:sldId id="459" r:id="rId20"/>
    <p:sldId id="460" r:id="rId21"/>
    <p:sldId id="461" r:id="rId22"/>
    <p:sldId id="462" r:id="rId23"/>
    <p:sldId id="463" r:id="rId24"/>
    <p:sldId id="464" r:id="rId25"/>
    <p:sldId id="465" r:id="rId26"/>
    <p:sldId id="466" r:id="rId27"/>
    <p:sldId id="467" r:id="rId28"/>
    <p:sldId id="468" r:id="rId29"/>
    <p:sldId id="453" r:id="rId30"/>
    <p:sldId id="454" r:id="rId31"/>
    <p:sldId id="445" r:id="rId32"/>
    <p:sldId id="455" r:id="rId33"/>
    <p:sldId id="456" r:id="rId34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664F95"/>
    <a:srgbClr val="F1EEF6"/>
    <a:srgbClr val="FDEEEE"/>
    <a:srgbClr val="FAFAF8"/>
    <a:srgbClr val="E33334"/>
    <a:srgbClr val="78B04D"/>
    <a:srgbClr val="7E96A9"/>
    <a:srgbClr val="60A4DA"/>
    <a:srgbClr val="080E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 autoAdjust="0"/>
    <p:restoredTop sz="92724" autoAdjust="0"/>
  </p:normalViewPr>
  <p:slideViewPr>
    <p:cSldViewPr snapToGrid="0">
      <p:cViewPr varScale="1">
        <p:scale>
          <a:sx n="79" d="100"/>
          <a:sy n="79" d="100"/>
        </p:scale>
        <p:origin x="725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36B507-1630-49D1-A718-D993B8D6700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9874659F-33B4-404D-BC4F-EB7AC0D0A9EC}">
      <dgm:prSet phldrT="[Texto]"/>
      <dgm:spPr/>
      <dgm:t>
        <a:bodyPr/>
        <a:lstStyle/>
        <a:p>
          <a:r>
            <a:rPr lang="es-ES" dirty="0"/>
            <a:t>Citas</a:t>
          </a:r>
        </a:p>
      </dgm:t>
    </dgm:pt>
    <dgm:pt modelId="{38BBD4FF-EB37-4193-AA09-1010E623D91B}" type="parTrans" cxnId="{C766BC99-1D0F-464B-9BF3-B8D05AE7BFF4}">
      <dgm:prSet/>
      <dgm:spPr/>
      <dgm:t>
        <a:bodyPr/>
        <a:lstStyle/>
        <a:p>
          <a:endParaRPr lang="es-ES"/>
        </a:p>
      </dgm:t>
    </dgm:pt>
    <dgm:pt modelId="{B90874D7-D508-4980-B56A-E8B3FD0E652C}" type="sibTrans" cxnId="{C766BC99-1D0F-464B-9BF3-B8D05AE7BFF4}">
      <dgm:prSet/>
      <dgm:spPr/>
      <dgm:t>
        <a:bodyPr/>
        <a:lstStyle/>
        <a:p>
          <a:endParaRPr lang="es-ES"/>
        </a:p>
      </dgm:t>
    </dgm:pt>
    <dgm:pt modelId="{F5A8CF2C-A9B3-4BFA-B42C-F0AE0A76F291}">
      <dgm:prSet phldrT="[Texto]"/>
      <dgm:spPr/>
      <dgm:t>
        <a:bodyPr/>
        <a:lstStyle/>
        <a:p>
          <a:r>
            <a:rPr lang="es-ES" dirty="0"/>
            <a:t>Con un autor</a:t>
          </a:r>
        </a:p>
      </dgm:t>
    </dgm:pt>
    <dgm:pt modelId="{A411612B-B5B1-49B2-89CE-A31D23BC1695}" type="parTrans" cxnId="{B9B45F46-1A15-4F9D-B49C-D371189D4592}">
      <dgm:prSet/>
      <dgm:spPr/>
      <dgm:t>
        <a:bodyPr/>
        <a:lstStyle/>
        <a:p>
          <a:endParaRPr lang="es-ES"/>
        </a:p>
      </dgm:t>
    </dgm:pt>
    <dgm:pt modelId="{FF202FB2-F70E-4AAD-8FF3-DCA5ADA56418}" type="sibTrans" cxnId="{B9B45F46-1A15-4F9D-B49C-D371189D4592}">
      <dgm:prSet/>
      <dgm:spPr/>
      <dgm:t>
        <a:bodyPr/>
        <a:lstStyle/>
        <a:p>
          <a:endParaRPr lang="es-ES"/>
        </a:p>
      </dgm:t>
    </dgm:pt>
    <dgm:pt modelId="{124731F6-A549-4818-8FEC-DF53DFC74438}">
      <dgm:prSet phldrT="[Texto]"/>
      <dgm:spPr/>
      <dgm:t>
        <a:bodyPr/>
        <a:lstStyle/>
        <a:p>
          <a:r>
            <a:rPr lang="es-ES" dirty="0"/>
            <a:t>Con dos autores</a:t>
          </a:r>
        </a:p>
      </dgm:t>
    </dgm:pt>
    <dgm:pt modelId="{776C78D9-A18B-48FA-A44A-186C86672493}" type="parTrans" cxnId="{67073976-BBF2-4C25-B794-DC1D0F85BC0A}">
      <dgm:prSet/>
      <dgm:spPr/>
      <dgm:t>
        <a:bodyPr/>
        <a:lstStyle/>
        <a:p>
          <a:endParaRPr lang="es-ES"/>
        </a:p>
      </dgm:t>
    </dgm:pt>
    <dgm:pt modelId="{4BEC9A15-BE18-40D1-9965-AF72E3010979}" type="sibTrans" cxnId="{67073976-BBF2-4C25-B794-DC1D0F85BC0A}">
      <dgm:prSet/>
      <dgm:spPr/>
      <dgm:t>
        <a:bodyPr/>
        <a:lstStyle/>
        <a:p>
          <a:endParaRPr lang="es-ES"/>
        </a:p>
      </dgm:t>
    </dgm:pt>
    <dgm:pt modelId="{AFDD5D98-0409-4BD0-9FED-640C122AEBBC}">
      <dgm:prSet phldrT="[Texto]"/>
      <dgm:spPr/>
      <dgm:t>
        <a:bodyPr/>
        <a:lstStyle/>
        <a:p>
          <a:r>
            <a:rPr lang="es-ES" dirty="0"/>
            <a:t>Con tres o más autores</a:t>
          </a:r>
        </a:p>
      </dgm:t>
    </dgm:pt>
    <dgm:pt modelId="{1998191B-9C1D-4318-BD35-E8AB2C2C51BF}" type="parTrans" cxnId="{380F389A-286C-42E4-AC42-446549CD9C03}">
      <dgm:prSet/>
      <dgm:spPr/>
      <dgm:t>
        <a:bodyPr/>
        <a:lstStyle/>
        <a:p>
          <a:endParaRPr lang="es-ES"/>
        </a:p>
      </dgm:t>
    </dgm:pt>
    <dgm:pt modelId="{D7E57CA9-2D81-4B56-AB1C-70BCF89B5EEB}" type="sibTrans" cxnId="{380F389A-286C-42E4-AC42-446549CD9C03}">
      <dgm:prSet/>
      <dgm:spPr/>
      <dgm:t>
        <a:bodyPr/>
        <a:lstStyle/>
        <a:p>
          <a:endParaRPr lang="es-ES"/>
        </a:p>
      </dgm:t>
    </dgm:pt>
    <dgm:pt modelId="{ADF0E1BD-258A-480F-9630-B8C5FCD63590}">
      <dgm:prSet phldrT="[Texto]"/>
      <dgm:spPr/>
      <dgm:t>
        <a:bodyPr/>
        <a:lstStyle/>
        <a:p>
          <a:r>
            <a:rPr lang="es-ES" dirty="0"/>
            <a:t>(Apellido, año, p.5)</a:t>
          </a:r>
        </a:p>
      </dgm:t>
    </dgm:pt>
    <dgm:pt modelId="{C47ED33B-A79B-4DDE-817D-1D5649868B1D}" type="parTrans" cxnId="{974A9D42-992E-44C8-95E1-095ABB64894A}">
      <dgm:prSet/>
      <dgm:spPr/>
      <dgm:t>
        <a:bodyPr/>
        <a:lstStyle/>
        <a:p>
          <a:endParaRPr lang="es-ES"/>
        </a:p>
      </dgm:t>
    </dgm:pt>
    <dgm:pt modelId="{F5739A03-8AC6-4F92-B8AC-5A2E16142A6D}" type="sibTrans" cxnId="{974A9D42-992E-44C8-95E1-095ABB64894A}">
      <dgm:prSet/>
      <dgm:spPr/>
      <dgm:t>
        <a:bodyPr/>
        <a:lstStyle/>
        <a:p>
          <a:endParaRPr lang="es-ES"/>
        </a:p>
      </dgm:t>
    </dgm:pt>
    <dgm:pt modelId="{94F76A36-A488-454B-85CF-AF3F6D756728}">
      <dgm:prSet phldrT="[Texto]"/>
      <dgm:spPr/>
      <dgm:t>
        <a:bodyPr/>
        <a:lstStyle/>
        <a:p>
          <a:r>
            <a:rPr lang="es-ES" dirty="0"/>
            <a:t>(Apellido &amp; Apellido, año, p. 5)</a:t>
          </a:r>
        </a:p>
      </dgm:t>
    </dgm:pt>
    <dgm:pt modelId="{C33EA4FD-0132-4EEF-8BF7-0E5985261246}" type="parTrans" cxnId="{0481F67A-4331-467B-8F8B-AA9E267FEDF1}">
      <dgm:prSet/>
      <dgm:spPr/>
      <dgm:t>
        <a:bodyPr/>
        <a:lstStyle/>
        <a:p>
          <a:endParaRPr lang="es-ES"/>
        </a:p>
      </dgm:t>
    </dgm:pt>
    <dgm:pt modelId="{4C4591C5-E93C-41A3-A88B-30BE60F0C86B}" type="sibTrans" cxnId="{0481F67A-4331-467B-8F8B-AA9E267FEDF1}">
      <dgm:prSet/>
      <dgm:spPr/>
      <dgm:t>
        <a:bodyPr/>
        <a:lstStyle/>
        <a:p>
          <a:endParaRPr lang="es-ES"/>
        </a:p>
      </dgm:t>
    </dgm:pt>
    <dgm:pt modelId="{66AA3690-B58B-4A4F-8824-1DBB8052231B}">
      <dgm:prSet phldrT="[Texto]"/>
      <dgm:spPr/>
      <dgm:t>
        <a:bodyPr/>
        <a:lstStyle/>
        <a:p>
          <a:r>
            <a:rPr lang="es-ES" dirty="0"/>
            <a:t>(Apellido, et. al.. Año, p.5)</a:t>
          </a:r>
        </a:p>
      </dgm:t>
    </dgm:pt>
    <dgm:pt modelId="{E901F9CB-608B-45D5-A21C-CDB2EB2B8EAA}" type="parTrans" cxnId="{FD884168-6C96-408F-8533-5215C5E20161}">
      <dgm:prSet/>
      <dgm:spPr/>
      <dgm:t>
        <a:bodyPr/>
        <a:lstStyle/>
        <a:p>
          <a:endParaRPr lang="es-ES"/>
        </a:p>
      </dgm:t>
    </dgm:pt>
    <dgm:pt modelId="{31A58D92-A2D9-4999-8336-05F896A7B26F}" type="sibTrans" cxnId="{FD884168-6C96-408F-8533-5215C5E20161}">
      <dgm:prSet/>
      <dgm:spPr/>
      <dgm:t>
        <a:bodyPr/>
        <a:lstStyle/>
        <a:p>
          <a:endParaRPr lang="es-ES"/>
        </a:p>
      </dgm:t>
    </dgm:pt>
    <dgm:pt modelId="{92391798-9D92-4DBC-9E43-F14F087253B6}" type="pres">
      <dgm:prSet presAssocID="{7136B507-1630-49D1-A718-D993B8D6700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80CCEEF-D2D4-4EF9-968B-DE491D206E18}" type="pres">
      <dgm:prSet presAssocID="{9874659F-33B4-404D-BC4F-EB7AC0D0A9EC}" presName="hierRoot1" presStyleCnt="0">
        <dgm:presLayoutVars>
          <dgm:hierBranch val="init"/>
        </dgm:presLayoutVars>
      </dgm:prSet>
      <dgm:spPr/>
    </dgm:pt>
    <dgm:pt modelId="{AA1F470A-C758-4FBF-8749-B865F7140827}" type="pres">
      <dgm:prSet presAssocID="{9874659F-33B4-404D-BC4F-EB7AC0D0A9EC}" presName="rootComposite1" presStyleCnt="0"/>
      <dgm:spPr/>
    </dgm:pt>
    <dgm:pt modelId="{7FDAD3A7-01E5-40BA-944F-FE806A740BC4}" type="pres">
      <dgm:prSet presAssocID="{9874659F-33B4-404D-BC4F-EB7AC0D0A9EC}" presName="rootText1" presStyleLbl="node0" presStyleIdx="0" presStyleCnt="1">
        <dgm:presLayoutVars>
          <dgm:chPref val="3"/>
        </dgm:presLayoutVars>
      </dgm:prSet>
      <dgm:spPr/>
    </dgm:pt>
    <dgm:pt modelId="{E20A0C29-E8D4-4253-A145-82EB847102B0}" type="pres">
      <dgm:prSet presAssocID="{9874659F-33B4-404D-BC4F-EB7AC0D0A9EC}" presName="rootConnector1" presStyleLbl="node1" presStyleIdx="0" presStyleCnt="0"/>
      <dgm:spPr/>
    </dgm:pt>
    <dgm:pt modelId="{3608A653-4C5D-4D0B-97EB-046D11A65F7E}" type="pres">
      <dgm:prSet presAssocID="{9874659F-33B4-404D-BC4F-EB7AC0D0A9EC}" presName="hierChild2" presStyleCnt="0"/>
      <dgm:spPr/>
    </dgm:pt>
    <dgm:pt modelId="{3DD3D02C-CFA9-4B61-902C-C83087DBFBF0}" type="pres">
      <dgm:prSet presAssocID="{A411612B-B5B1-49B2-89CE-A31D23BC1695}" presName="Name37" presStyleLbl="parChTrans1D2" presStyleIdx="0" presStyleCnt="3"/>
      <dgm:spPr/>
    </dgm:pt>
    <dgm:pt modelId="{0BB21D1E-FCEE-46C6-BBF4-A21D0C467E10}" type="pres">
      <dgm:prSet presAssocID="{F5A8CF2C-A9B3-4BFA-B42C-F0AE0A76F291}" presName="hierRoot2" presStyleCnt="0">
        <dgm:presLayoutVars>
          <dgm:hierBranch val="init"/>
        </dgm:presLayoutVars>
      </dgm:prSet>
      <dgm:spPr/>
    </dgm:pt>
    <dgm:pt modelId="{9490502A-BBEF-43B8-83BB-4194968DCA85}" type="pres">
      <dgm:prSet presAssocID="{F5A8CF2C-A9B3-4BFA-B42C-F0AE0A76F291}" presName="rootComposite" presStyleCnt="0"/>
      <dgm:spPr/>
    </dgm:pt>
    <dgm:pt modelId="{BD9A2481-BCF2-4B89-908A-D9935F01CFE8}" type="pres">
      <dgm:prSet presAssocID="{F5A8CF2C-A9B3-4BFA-B42C-F0AE0A76F291}" presName="rootText" presStyleLbl="node2" presStyleIdx="0" presStyleCnt="3">
        <dgm:presLayoutVars>
          <dgm:chPref val="3"/>
        </dgm:presLayoutVars>
      </dgm:prSet>
      <dgm:spPr/>
    </dgm:pt>
    <dgm:pt modelId="{27E07AB8-46BB-4F85-B9BE-B56EDC1213F1}" type="pres">
      <dgm:prSet presAssocID="{F5A8CF2C-A9B3-4BFA-B42C-F0AE0A76F291}" presName="rootConnector" presStyleLbl="node2" presStyleIdx="0" presStyleCnt="3"/>
      <dgm:spPr/>
    </dgm:pt>
    <dgm:pt modelId="{EDC7D7C9-0C89-4D49-84B2-B40D6187F57B}" type="pres">
      <dgm:prSet presAssocID="{F5A8CF2C-A9B3-4BFA-B42C-F0AE0A76F291}" presName="hierChild4" presStyleCnt="0"/>
      <dgm:spPr/>
    </dgm:pt>
    <dgm:pt modelId="{10F880E1-2072-4220-8BC6-B6E4B81156C5}" type="pres">
      <dgm:prSet presAssocID="{C47ED33B-A79B-4DDE-817D-1D5649868B1D}" presName="Name37" presStyleLbl="parChTrans1D3" presStyleIdx="0" presStyleCnt="3"/>
      <dgm:spPr/>
    </dgm:pt>
    <dgm:pt modelId="{AD699646-B001-49C7-A1A4-785C4D59BDB9}" type="pres">
      <dgm:prSet presAssocID="{ADF0E1BD-258A-480F-9630-B8C5FCD63590}" presName="hierRoot2" presStyleCnt="0">
        <dgm:presLayoutVars>
          <dgm:hierBranch val="init"/>
        </dgm:presLayoutVars>
      </dgm:prSet>
      <dgm:spPr/>
    </dgm:pt>
    <dgm:pt modelId="{B8977CB2-ED7C-4ED7-9C16-A3701BBDA586}" type="pres">
      <dgm:prSet presAssocID="{ADF0E1BD-258A-480F-9630-B8C5FCD63590}" presName="rootComposite" presStyleCnt="0"/>
      <dgm:spPr/>
    </dgm:pt>
    <dgm:pt modelId="{CC782B80-FC18-4F3C-A4F0-F0F25595D3F3}" type="pres">
      <dgm:prSet presAssocID="{ADF0E1BD-258A-480F-9630-B8C5FCD63590}" presName="rootText" presStyleLbl="node3" presStyleIdx="0" presStyleCnt="3">
        <dgm:presLayoutVars>
          <dgm:chPref val="3"/>
        </dgm:presLayoutVars>
      </dgm:prSet>
      <dgm:spPr/>
    </dgm:pt>
    <dgm:pt modelId="{EC65EFEB-6691-44B2-8FEE-7EE1364D1637}" type="pres">
      <dgm:prSet presAssocID="{ADF0E1BD-258A-480F-9630-B8C5FCD63590}" presName="rootConnector" presStyleLbl="node3" presStyleIdx="0" presStyleCnt="3"/>
      <dgm:spPr/>
    </dgm:pt>
    <dgm:pt modelId="{3CDCD14C-269C-4FFE-B761-D9CDCB95306B}" type="pres">
      <dgm:prSet presAssocID="{ADF0E1BD-258A-480F-9630-B8C5FCD63590}" presName="hierChild4" presStyleCnt="0"/>
      <dgm:spPr/>
    </dgm:pt>
    <dgm:pt modelId="{21CAA96D-FE82-4250-B052-B56685753199}" type="pres">
      <dgm:prSet presAssocID="{ADF0E1BD-258A-480F-9630-B8C5FCD63590}" presName="hierChild5" presStyleCnt="0"/>
      <dgm:spPr/>
    </dgm:pt>
    <dgm:pt modelId="{6438C5C0-91D1-412F-86B0-CDB8EC547967}" type="pres">
      <dgm:prSet presAssocID="{F5A8CF2C-A9B3-4BFA-B42C-F0AE0A76F291}" presName="hierChild5" presStyleCnt="0"/>
      <dgm:spPr/>
    </dgm:pt>
    <dgm:pt modelId="{F1C2887A-A67D-4FA5-8D66-016C33ACD1AB}" type="pres">
      <dgm:prSet presAssocID="{776C78D9-A18B-48FA-A44A-186C86672493}" presName="Name37" presStyleLbl="parChTrans1D2" presStyleIdx="1" presStyleCnt="3"/>
      <dgm:spPr/>
    </dgm:pt>
    <dgm:pt modelId="{9E170C15-97AA-4EA3-BAA9-71918D8DB279}" type="pres">
      <dgm:prSet presAssocID="{124731F6-A549-4818-8FEC-DF53DFC74438}" presName="hierRoot2" presStyleCnt="0">
        <dgm:presLayoutVars>
          <dgm:hierBranch val="init"/>
        </dgm:presLayoutVars>
      </dgm:prSet>
      <dgm:spPr/>
    </dgm:pt>
    <dgm:pt modelId="{ABC55490-D38E-48BF-8C3D-E474CD714546}" type="pres">
      <dgm:prSet presAssocID="{124731F6-A549-4818-8FEC-DF53DFC74438}" presName="rootComposite" presStyleCnt="0"/>
      <dgm:spPr/>
    </dgm:pt>
    <dgm:pt modelId="{A68BA5B7-1D8F-4E58-BB97-F24267155E71}" type="pres">
      <dgm:prSet presAssocID="{124731F6-A549-4818-8FEC-DF53DFC74438}" presName="rootText" presStyleLbl="node2" presStyleIdx="1" presStyleCnt="3">
        <dgm:presLayoutVars>
          <dgm:chPref val="3"/>
        </dgm:presLayoutVars>
      </dgm:prSet>
      <dgm:spPr/>
    </dgm:pt>
    <dgm:pt modelId="{28EC73BC-C5C0-417B-A6DB-BC97C7947859}" type="pres">
      <dgm:prSet presAssocID="{124731F6-A549-4818-8FEC-DF53DFC74438}" presName="rootConnector" presStyleLbl="node2" presStyleIdx="1" presStyleCnt="3"/>
      <dgm:spPr/>
    </dgm:pt>
    <dgm:pt modelId="{12EFD5E5-3B93-4A95-AE50-FB9B6BF0290A}" type="pres">
      <dgm:prSet presAssocID="{124731F6-A549-4818-8FEC-DF53DFC74438}" presName="hierChild4" presStyleCnt="0"/>
      <dgm:spPr/>
    </dgm:pt>
    <dgm:pt modelId="{408CFAA4-E7EE-4709-B5A0-7831D335229D}" type="pres">
      <dgm:prSet presAssocID="{C33EA4FD-0132-4EEF-8BF7-0E5985261246}" presName="Name37" presStyleLbl="parChTrans1D3" presStyleIdx="1" presStyleCnt="3"/>
      <dgm:spPr/>
    </dgm:pt>
    <dgm:pt modelId="{9D7D260E-D8B8-4D6D-89E2-A980750AE7C8}" type="pres">
      <dgm:prSet presAssocID="{94F76A36-A488-454B-85CF-AF3F6D756728}" presName="hierRoot2" presStyleCnt="0">
        <dgm:presLayoutVars>
          <dgm:hierBranch val="init"/>
        </dgm:presLayoutVars>
      </dgm:prSet>
      <dgm:spPr/>
    </dgm:pt>
    <dgm:pt modelId="{459BA599-287C-429B-9005-3674F08FB792}" type="pres">
      <dgm:prSet presAssocID="{94F76A36-A488-454B-85CF-AF3F6D756728}" presName="rootComposite" presStyleCnt="0"/>
      <dgm:spPr/>
    </dgm:pt>
    <dgm:pt modelId="{09DDA545-F22B-47B1-92AB-994BF9F73B06}" type="pres">
      <dgm:prSet presAssocID="{94F76A36-A488-454B-85CF-AF3F6D756728}" presName="rootText" presStyleLbl="node3" presStyleIdx="1" presStyleCnt="3">
        <dgm:presLayoutVars>
          <dgm:chPref val="3"/>
        </dgm:presLayoutVars>
      </dgm:prSet>
      <dgm:spPr/>
    </dgm:pt>
    <dgm:pt modelId="{004232EE-70D1-450C-B008-554910D2C65C}" type="pres">
      <dgm:prSet presAssocID="{94F76A36-A488-454B-85CF-AF3F6D756728}" presName="rootConnector" presStyleLbl="node3" presStyleIdx="1" presStyleCnt="3"/>
      <dgm:spPr/>
    </dgm:pt>
    <dgm:pt modelId="{43ADA9F6-DF0F-4E85-AFF3-FCCA78DDD3D4}" type="pres">
      <dgm:prSet presAssocID="{94F76A36-A488-454B-85CF-AF3F6D756728}" presName="hierChild4" presStyleCnt="0"/>
      <dgm:spPr/>
    </dgm:pt>
    <dgm:pt modelId="{CDB19F14-3151-4E9D-A43B-6A7BC7E943BE}" type="pres">
      <dgm:prSet presAssocID="{94F76A36-A488-454B-85CF-AF3F6D756728}" presName="hierChild5" presStyleCnt="0"/>
      <dgm:spPr/>
    </dgm:pt>
    <dgm:pt modelId="{0130B585-0EF3-45CF-A38E-FA284AEAE28E}" type="pres">
      <dgm:prSet presAssocID="{124731F6-A549-4818-8FEC-DF53DFC74438}" presName="hierChild5" presStyleCnt="0"/>
      <dgm:spPr/>
    </dgm:pt>
    <dgm:pt modelId="{FDD491E4-E009-4863-A38C-B30537150152}" type="pres">
      <dgm:prSet presAssocID="{1998191B-9C1D-4318-BD35-E8AB2C2C51BF}" presName="Name37" presStyleLbl="parChTrans1D2" presStyleIdx="2" presStyleCnt="3"/>
      <dgm:spPr/>
    </dgm:pt>
    <dgm:pt modelId="{C62B46E7-16C4-46CE-8216-DE22D5BFC0E6}" type="pres">
      <dgm:prSet presAssocID="{AFDD5D98-0409-4BD0-9FED-640C122AEBBC}" presName="hierRoot2" presStyleCnt="0">
        <dgm:presLayoutVars>
          <dgm:hierBranch val="init"/>
        </dgm:presLayoutVars>
      </dgm:prSet>
      <dgm:spPr/>
    </dgm:pt>
    <dgm:pt modelId="{3D4CA19C-DCBA-4CB6-A36F-7AD87FE17995}" type="pres">
      <dgm:prSet presAssocID="{AFDD5D98-0409-4BD0-9FED-640C122AEBBC}" presName="rootComposite" presStyleCnt="0"/>
      <dgm:spPr/>
    </dgm:pt>
    <dgm:pt modelId="{691E5B4F-5DB1-4B45-B4F6-2EA3B0A90D11}" type="pres">
      <dgm:prSet presAssocID="{AFDD5D98-0409-4BD0-9FED-640C122AEBBC}" presName="rootText" presStyleLbl="node2" presStyleIdx="2" presStyleCnt="3">
        <dgm:presLayoutVars>
          <dgm:chPref val="3"/>
        </dgm:presLayoutVars>
      </dgm:prSet>
      <dgm:spPr/>
    </dgm:pt>
    <dgm:pt modelId="{876B3992-E8D3-45AE-AF54-0AB06604E05A}" type="pres">
      <dgm:prSet presAssocID="{AFDD5D98-0409-4BD0-9FED-640C122AEBBC}" presName="rootConnector" presStyleLbl="node2" presStyleIdx="2" presStyleCnt="3"/>
      <dgm:spPr/>
    </dgm:pt>
    <dgm:pt modelId="{D960E845-3FDC-4BA3-B16A-714FDE9D3794}" type="pres">
      <dgm:prSet presAssocID="{AFDD5D98-0409-4BD0-9FED-640C122AEBBC}" presName="hierChild4" presStyleCnt="0"/>
      <dgm:spPr/>
    </dgm:pt>
    <dgm:pt modelId="{406DA65B-361C-47AC-891B-95F5FD682001}" type="pres">
      <dgm:prSet presAssocID="{E901F9CB-608B-45D5-A21C-CDB2EB2B8EAA}" presName="Name37" presStyleLbl="parChTrans1D3" presStyleIdx="2" presStyleCnt="3"/>
      <dgm:spPr/>
    </dgm:pt>
    <dgm:pt modelId="{C5A62BB7-318F-4553-8713-434E8CC588EE}" type="pres">
      <dgm:prSet presAssocID="{66AA3690-B58B-4A4F-8824-1DBB8052231B}" presName="hierRoot2" presStyleCnt="0">
        <dgm:presLayoutVars>
          <dgm:hierBranch val="init"/>
        </dgm:presLayoutVars>
      </dgm:prSet>
      <dgm:spPr/>
    </dgm:pt>
    <dgm:pt modelId="{5E0E5584-4CE5-4D05-81AC-F4F3493028A5}" type="pres">
      <dgm:prSet presAssocID="{66AA3690-B58B-4A4F-8824-1DBB8052231B}" presName="rootComposite" presStyleCnt="0"/>
      <dgm:spPr/>
    </dgm:pt>
    <dgm:pt modelId="{1F11F813-AC58-4403-AE5E-EB59BF1C1C0C}" type="pres">
      <dgm:prSet presAssocID="{66AA3690-B58B-4A4F-8824-1DBB8052231B}" presName="rootText" presStyleLbl="node3" presStyleIdx="2" presStyleCnt="3">
        <dgm:presLayoutVars>
          <dgm:chPref val="3"/>
        </dgm:presLayoutVars>
      </dgm:prSet>
      <dgm:spPr/>
    </dgm:pt>
    <dgm:pt modelId="{10E3DB91-865A-4798-8C59-9979FD4D82B3}" type="pres">
      <dgm:prSet presAssocID="{66AA3690-B58B-4A4F-8824-1DBB8052231B}" presName="rootConnector" presStyleLbl="node3" presStyleIdx="2" presStyleCnt="3"/>
      <dgm:spPr/>
    </dgm:pt>
    <dgm:pt modelId="{E2E0244B-0C3A-47A5-A8E9-07163074C0B4}" type="pres">
      <dgm:prSet presAssocID="{66AA3690-B58B-4A4F-8824-1DBB8052231B}" presName="hierChild4" presStyleCnt="0"/>
      <dgm:spPr/>
    </dgm:pt>
    <dgm:pt modelId="{700BE2D8-20E1-4C78-BA21-DA86A9C17442}" type="pres">
      <dgm:prSet presAssocID="{66AA3690-B58B-4A4F-8824-1DBB8052231B}" presName="hierChild5" presStyleCnt="0"/>
      <dgm:spPr/>
    </dgm:pt>
    <dgm:pt modelId="{60A0BA4C-B687-454C-B44E-8E297A6CEDF4}" type="pres">
      <dgm:prSet presAssocID="{AFDD5D98-0409-4BD0-9FED-640C122AEBBC}" presName="hierChild5" presStyleCnt="0"/>
      <dgm:spPr/>
    </dgm:pt>
    <dgm:pt modelId="{FFC2C091-5275-4263-84F6-46C5EC70B6C7}" type="pres">
      <dgm:prSet presAssocID="{9874659F-33B4-404D-BC4F-EB7AC0D0A9EC}" presName="hierChild3" presStyleCnt="0"/>
      <dgm:spPr/>
    </dgm:pt>
  </dgm:ptLst>
  <dgm:cxnLst>
    <dgm:cxn modelId="{DF1F9A02-2743-4B76-9024-4DD3670E0D8F}" type="presOf" srcId="{9874659F-33B4-404D-BC4F-EB7AC0D0A9EC}" destId="{E20A0C29-E8D4-4253-A145-82EB847102B0}" srcOrd="1" destOrd="0" presId="urn:microsoft.com/office/officeart/2005/8/layout/orgChart1"/>
    <dgm:cxn modelId="{BADC4B08-29DE-42BA-AAAD-E56E1F55C147}" type="presOf" srcId="{A411612B-B5B1-49B2-89CE-A31D23BC1695}" destId="{3DD3D02C-CFA9-4B61-902C-C83087DBFBF0}" srcOrd="0" destOrd="0" presId="urn:microsoft.com/office/officeart/2005/8/layout/orgChart1"/>
    <dgm:cxn modelId="{8B31A615-F13F-489E-A51F-958FF0EBC1ED}" type="presOf" srcId="{124731F6-A549-4818-8FEC-DF53DFC74438}" destId="{A68BA5B7-1D8F-4E58-BB97-F24267155E71}" srcOrd="0" destOrd="0" presId="urn:microsoft.com/office/officeart/2005/8/layout/orgChart1"/>
    <dgm:cxn modelId="{17750A24-88DF-4A8C-921A-93BDFD29DCD9}" type="presOf" srcId="{ADF0E1BD-258A-480F-9630-B8C5FCD63590}" destId="{EC65EFEB-6691-44B2-8FEE-7EE1364D1637}" srcOrd="1" destOrd="0" presId="urn:microsoft.com/office/officeart/2005/8/layout/orgChart1"/>
    <dgm:cxn modelId="{2658E828-2529-4CA3-B40A-2A366E5CB201}" type="presOf" srcId="{776C78D9-A18B-48FA-A44A-186C86672493}" destId="{F1C2887A-A67D-4FA5-8D66-016C33ACD1AB}" srcOrd="0" destOrd="0" presId="urn:microsoft.com/office/officeart/2005/8/layout/orgChart1"/>
    <dgm:cxn modelId="{7E00AD5D-B3C6-4AD3-A869-EEDBFD840B19}" type="presOf" srcId="{9874659F-33B4-404D-BC4F-EB7AC0D0A9EC}" destId="{7FDAD3A7-01E5-40BA-944F-FE806A740BC4}" srcOrd="0" destOrd="0" presId="urn:microsoft.com/office/officeart/2005/8/layout/orgChart1"/>
    <dgm:cxn modelId="{AE29295E-8DEE-46E3-8203-389600183AD0}" type="presOf" srcId="{E901F9CB-608B-45D5-A21C-CDB2EB2B8EAA}" destId="{406DA65B-361C-47AC-891B-95F5FD682001}" srcOrd="0" destOrd="0" presId="urn:microsoft.com/office/officeart/2005/8/layout/orgChart1"/>
    <dgm:cxn modelId="{974A9D42-992E-44C8-95E1-095ABB64894A}" srcId="{F5A8CF2C-A9B3-4BFA-B42C-F0AE0A76F291}" destId="{ADF0E1BD-258A-480F-9630-B8C5FCD63590}" srcOrd="0" destOrd="0" parTransId="{C47ED33B-A79B-4DDE-817D-1D5649868B1D}" sibTransId="{F5739A03-8AC6-4F92-B8AC-5A2E16142A6D}"/>
    <dgm:cxn modelId="{B9B45F46-1A15-4F9D-B49C-D371189D4592}" srcId="{9874659F-33B4-404D-BC4F-EB7AC0D0A9EC}" destId="{F5A8CF2C-A9B3-4BFA-B42C-F0AE0A76F291}" srcOrd="0" destOrd="0" parTransId="{A411612B-B5B1-49B2-89CE-A31D23BC1695}" sibTransId="{FF202FB2-F70E-4AAD-8FF3-DCA5ADA56418}"/>
    <dgm:cxn modelId="{24AB1C67-B7C0-415F-A7D9-E639695AD33C}" type="presOf" srcId="{1998191B-9C1D-4318-BD35-E8AB2C2C51BF}" destId="{FDD491E4-E009-4863-A38C-B30537150152}" srcOrd="0" destOrd="0" presId="urn:microsoft.com/office/officeart/2005/8/layout/orgChart1"/>
    <dgm:cxn modelId="{FD884168-6C96-408F-8533-5215C5E20161}" srcId="{AFDD5D98-0409-4BD0-9FED-640C122AEBBC}" destId="{66AA3690-B58B-4A4F-8824-1DBB8052231B}" srcOrd="0" destOrd="0" parTransId="{E901F9CB-608B-45D5-A21C-CDB2EB2B8EAA}" sibTransId="{31A58D92-A2D9-4999-8336-05F896A7B26F}"/>
    <dgm:cxn modelId="{67073976-BBF2-4C25-B794-DC1D0F85BC0A}" srcId="{9874659F-33B4-404D-BC4F-EB7AC0D0A9EC}" destId="{124731F6-A549-4818-8FEC-DF53DFC74438}" srcOrd="1" destOrd="0" parTransId="{776C78D9-A18B-48FA-A44A-186C86672493}" sibTransId="{4BEC9A15-BE18-40D1-9965-AF72E3010979}"/>
    <dgm:cxn modelId="{0481F67A-4331-467B-8F8B-AA9E267FEDF1}" srcId="{124731F6-A549-4818-8FEC-DF53DFC74438}" destId="{94F76A36-A488-454B-85CF-AF3F6D756728}" srcOrd="0" destOrd="0" parTransId="{C33EA4FD-0132-4EEF-8BF7-0E5985261246}" sibTransId="{4C4591C5-E93C-41A3-A88B-30BE60F0C86B}"/>
    <dgm:cxn modelId="{5ABE748F-94AC-430F-B125-86D76806412D}" type="presOf" srcId="{AFDD5D98-0409-4BD0-9FED-640C122AEBBC}" destId="{691E5B4F-5DB1-4B45-B4F6-2EA3B0A90D11}" srcOrd="0" destOrd="0" presId="urn:microsoft.com/office/officeart/2005/8/layout/orgChart1"/>
    <dgm:cxn modelId="{91F0F297-1BD9-47E3-8250-0D1D36EAB4DC}" type="presOf" srcId="{94F76A36-A488-454B-85CF-AF3F6D756728}" destId="{004232EE-70D1-450C-B008-554910D2C65C}" srcOrd="1" destOrd="0" presId="urn:microsoft.com/office/officeart/2005/8/layout/orgChart1"/>
    <dgm:cxn modelId="{C766BC99-1D0F-464B-9BF3-B8D05AE7BFF4}" srcId="{7136B507-1630-49D1-A718-D993B8D67009}" destId="{9874659F-33B4-404D-BC4F-EB7AC0D0A9EC}" srcOrd="0" destOrd="0" parTransId="{38BBD4FF-EB37-4193-AA09-1010E623D91B}" sibTransId="{B90874D7-D508-4980-B56A-E8B3FD0E652C}"/>
    <dgm:cxn modelId="{380F389A-286C-42E4-AC42-446549CD9C03}" srcId="{9874659F-33B4-404D-BC4F-EB7AC0D0A9EC}" destId="{AFDD5D98-0409-4BD0-9FED-640C122AEBBC}" srcOrd="2" destOrd="0" parTransId="{1998191B-9C1D-4318-BD35-E8AB2C2C51BF}" sibTransId="{D7E57CA9-2D81-4B56-AB1C-70BCF89B5EEB}"/>
    <dgm:cxn modelId="{AF8C5BA2-B1A8-45AC-8A40-E82EF58F4D94}" type="presOf" srcId="{66AA3690-B58B-4A4F-8824-1DBB8052231B}" destId="{10E3DB91-865A-4798-8C59-9979FD4D82B3}" srcOrd="1" destOrd="0" presId="urn:microsoft.com/office/officeart/2005/8/layout/orgChart1"/>
    <dgm:cxn modelId="{D521F3A2-5FFD-455D-9365-133F979ECF6D}" type="presOf" srcId="{F5A8CF2C-A9B3-4BFA-B42C-F0AE0A76F291}" destId="{27E07AB8-46BB-4F85-B9BE-B56EDC1213F1}" srcOrd="1" destOrd="0" presId="urn:microsoft.com/office/officeart/2005/8/layout/orgChart1"/>
    <dgm:cxn modelId="{A2CDA7AE-6C19-4FEC-82AE-8CED3765D066}" type="presOf" srcId="{C33EA4FD-0132-4EEF-8BF7-0E5985261246}" destId="{408CFAA4-E7EE-4709-B5A0-7831D335229D}" srcOrd="0" destOrd="0" presId="urn:microsoft.com/office/officeart/2005/8/layout/orgChart1"/>
    <dgm:cxn modelId="{E99ED2AE-5442-4526-988C-CA8E33D711C5}" type="presOf" srcId="{7136B507-1630-49D1-A718-D993B8D67009}" destId="{92391798-9D92-4DBC-9E43-F14F087253B6}" srcOrd="0" destOrd="0" presId="urn:microsoft.com/office/officeart/2005/8/layout/orgChart1"/>
    <dgm:cxn modelId="{752031B0-62C4-496D-989B-11174A36C1E0}" type="presOf" srcId="{94F76A36-A488-454B-85CF-AF3F6D756728}" destId="{09DDA545-F22B-47B1-92AB-994BF9F73B06}" srcOrd="0" destOrd="0" presId="urn:microsoft.com/office/officeart/2005/8/layout/orgChart1"/>
    <dgm:cxn modelId="{F761BDB8-E12A-4E35-A8C2-F4D75F46BE7B}" type="presOf" srcId="{124731F6-A549-4818-8FEC-DF53DFC74438}" destId="{28EC73BC-C5C0-417B-A6DB-BC97C7947859}" srcOrd="1" destOrd="0" presId="urn:microsoft.com/office/officeart/2005/8/layout/orgChart1"/>
    <dgm:cxn modelId="{CF0F36BD-5CC5-4751-912E-4801E494D585}" type="presOf" srcId="{C47ED33B-A79B-4DDE-817D-1D5649868B1D}" destId="{10F880E1-2072-4220-8BC6-B6E4B81156C5}" srcOrd="0" destOrd="0" presId="urn:microsoft.com/office/officeart/2005/8/layout/orgChart1"/>
    <dgm:cxn modelId="{9DB7C8CB-D5AB-4ACC-8B12-DAA4101890B4}" type="presOf" srcId="{66AA3690-B58B-4A4F-8824-1DBB8052231B}" destId="{1F11F813-AC58-4403-AE5E-EB59BF1C1C0C}" srcOrd="0" destOrd="0" presId="urn:microsoft.com/office/officeart/2005/8/layout/orgChart1"/>
    <dgm:cxn modelId="{E66D48D4-C5B7-4B03-9F5E-B3314D10983D}" type="presOf" srcId="{F5A8CF2C-A9B3-4BFA-B42C-F0AE0A76F291}" destId="{BD9A2481-BCF2-4B89-908A-D9935F01CFE8}" srcOrd="0" destOrd="0" presId="urn:microsoft.com/office/officeart/2005/8/layout/orgChart1"/>
    <dgm:cxn modelId="{08B727F5-301C-4088-8185-0EF51A06E521}" type="presOf" srcId="{AFDD5D98-0409-4BD0-9FED-640C122AEBBC}" destId="{876B3992-E8D3-45AE-AF54-0AB06604E05A}" srcOrd="1" destOrd="0" presId="urn:microsoft.com/office/officeart/2005/8/layout/orgChart1"/>
    <dgm:cxn modelId="{0BFE03FF-4335-427F-9AE0-6E2C63E94365}" type="presOf" srcId="{ADF0E1BD-258A-480F-9630-B8C5FCD63590}" destId="{CC782B80-FC18-4F3C-A4F0-F0F25595D3F3}" srcOrd="0" destOrd="0" presId="urn:microsoft.com/office/officeart/2005/8/layout/orgChart1"/>
    <dgm:cxn modelId="{BA79C01E-56E3-471E-B0C5-F55A184F9C64}" type="presParOf" srcId="{92391798-9D92-4DBC-9E43-F14F087253B6}" destId="{580CCEEF-D2D4-4EF9-968B-DE491D206E18}" srcOrd="0" destOrd="0" presId="urn:microsoft.com/office/officeart/2005/8/layout/orgChart1"/>
    <dgm:cxn modelId="{A85C863D-FD4E-4EBA-AD92-5A009AA22703}" type="presParOf" srcId="{580CCEEF-D2D4-4EF9-968B-DE491D206E18}" destId="{AA1F470A-C758-4FBF-8749-B865F7140827}" srcOrd="0" destOrd="0" presId="urn:microsoft.com/office/officeart/2005/8/layout/orgChart1"/>
    <dgm:cxn modelId="{3909EE7F-0682-49F1-B366-ACD9240491BC}" type="presParOf" srcId="{AA1F470A-C758-4FBF-8749-B865F7140827}" destId="{7FDAD3A7-01E5-40BA-944F-FE806A740BC4}" srcOrd="0" destOrd="0" presId="urn:microsoft.com/office/officeart/2005/8/layout/orgChart1"/>
    <dgm:cxn modelId="{8ACFA950-AD5D-4F7A-8085-DD00926870E2}" type="presParOf" srcId="{AA1F470A-C758-4FBF-8749-B865F7140827}" destId="{E20A0C29-E8D4-4253-A145-82EB847102B0}" srcOrd="1" destOrd="0" presId="urn:microsoft.com/office/officeart/2005/8/layout/orgChart1"/>
    <dgm:cxn modelId="{F45167C6-0492-4F69-9952-8DEEC76C4BEB}" type="presParOf" srcId="{580CCEEF-D2D4-4EF9-968B-DE491D206E18}" destId="{3608A653-4C5D-4D0B-97EB-046D11A65F7E}" srcOrd="1" destOrd="0" presId="urn:microsoft.com/office/officeart/2005/8/layout/orgChart1"/>
    <dgm:cxn modelId="{CE91B40B-9C6F-4034-89AA-38AE6999208F}" type="presParOf" srcId="{3608A653-4C5D-4D0B-97EB-046D11A65F7E}" destId="{3DD3D02C-CFA9-4B61-902C-C83087DBFBF0}" srcOrd="0" destOrd="0" presId="urn:microsoft.com/office/officeart/2005/8/layout/orgChart1"/>
    <dgm:cxn modelId="{F2378A5C-CF78-44BB-9A3A-D2959E6CD312}" type="presParOf" srcId="{3608A653-4C5D-4D0B-97EB-046D11A65F7E}" destId="{0BB21D1E-FCEE-46C6-BBF4-A21D0C467E10}" srcOrd="1" destOrd="0" presId="urn:microsoft.com/office/officeart/2005/8/layout/orgChart1"/>
    <dgm:cxn modelId="{C512760C-C7D8-443E-8144-05F54D330B0F}" type="presParOf" srcId="{0BB21D1E-FCEE-46C6-BBF4-A21D0C467E10}" destId="{9490502A-BBEF-43B8-83BB-4194968DCA85}" srcOrd="0" destOrd="0" presId="urn:microsoft.com/office/officeart/2005/8/layout/orgChart1"/>
    <dgm:cxn modelId="{C3A613FA-6DAD-4C26-91C7-14B0ABA0A8F2}" type="presParOf" srcId="{9490502A-BBEF-43B8-83BB-4194968DCA85}" destId="{BD9A2481-BCF2-4B89-908A-D9935F01CFE8}" srcOrd="0" destOrd="0" presId="urn:microsoft.com/office/officeart/2005/8/layout/orgChart1"/>
    <dgm:cxn modelId="{6503670E-6BFB-47FF-BCB6-6641DE1666EC}" type="presParOf" srcId="{9490502A-BBEF-43B8-83BB-4194968DCA85}" destId="{27E07AB8-46BB-4F85-B9BE-B56EDC1213F1}" srcOrd="1" destOrd="0" presId="urn:microsoft.com/office/officeart/2005/8/layout/orgChart1"/>
    <dgm:cxn modelId="{6250C123-D5EF-47E6-96A5-523C1D13CA2F}" type="presParOf" srcId="{0BB21D1E-FCEE-46C6-BBF4-A21D0C467E10}" destId="{EDC7D7C9-0C89-4D49-84B2-B40D6187F57B}" srcOrd="1" destOrd="0" presId="urn:microsoft.com/office/officeart/2005/8/layout/orgChart1"/>
    <dgm:cxn modelId="{21AE89B7-5619-421A-9B2E-BEFFFAA0A1D0}" type="presParOf" srcId="{EDC7D7C9-0C89-4D49-84B2-B40D6187F57B}" destId="{10F880E1-2072-4220-8BC6-B6E4B81156C5}" srcOrd="0" destOrd="0" presId="urn:microsoft.com/office/officeart/2005/8/layout/orgChart1"/>
    <dgm:cxn modelId="{CD788416-2DE8-4843-B37C-56DC761ACCBA}" type="presParOf" srcId="{EDC7D7C9-0C89-4D49-84B2-B40D6187F57B}" destId="{AD699646-B001-49C7-A1A4-785C4D59BDB9}" srcOrd="1" destOrd="0" presId="urn:microsoft.com/office/officeart/2005/8/layout/orgChart1"/>
    <dgm:cxn modelId="{BAF82F03-1301-416B-B468-F860D935E461}" type="presParOf" srcId="{AD699646-B001-49C7-A1A4-785C4D59BDB9}" destId="{B8977CB2-ED7C-4ED7-9C16-A3701BBDA586}" srcOrd="0" destOrd="0" presId="urn:microsoft.com/office/officeart/2005/8/layout/orgChart1"/>
    <dgm:cxn modelId="{C7BA5BC9-00F8-44AA-9E2A-931189296271}" type="presParOf" srcId="{B8977CB2-ED7C-4ED7-9C16-A3701BBDA586}" destId="{CC782B80-FC18-4F3C-A4F0-F0F25595D3F3}" srcOrd="0" destOrd="0" presId="urn:microsoft.com/office/officeart/2005/8/layout/orgChart1"/>
    <dgm:cxn modelId="{768DD935-5670-414F-8F8D-D51A73C138C2}" type="presParOf" srcId="{B8977CB2-ED7C-4ED7-9C16-A3701BBDA586}" destId="{EC65EFEB-6691-44B2-8FEE-7EE1364D1637}" srcOrd="1" destOrd="0" presId="urn:microsoft.com/office/officeart/2005/8/layout/orgChart1"/>
    <dgm:cxn modelId="{F992D3EE-FE48-4417-861B-D7876A856486}" type="presParOf" srcId="{AD699646-B001-49C7-A1A4-785C4D59BDB9}" destId="{3CDCD14C-269C-4FFE-B761-D9CDCB95306B}" srcOrd="1" destOrd="0" presId="urn:microsoft.com/office/officeart/2005/8/layout/orgChart1"/>
    <dgm:cxn modelId="{1EDDA883-17EC-4868-9D30-5B6C1BFC0351}" type="presParOf" srcId="{AD699646-B001-49C7-A1A4-785C4D59BDB9}" destId="{21CAA96D-FE82-4250-B052-B56685753199}" srcOrd="2" destOrd="0" presId="urn:microsoft.com/office/officeart/2005/8/layout/orgChart1"/>
    <dgm:cxn modelId="{3E9DC2C5-6CF7-486F-9414-00727F9B5641}" type="presParOf" srcId="{0BB21D1E-FCEE-46C6-BBF4-A21D0C467E10}" destId="{6438C5C0-91D1-412F-86B0-CDB8EC547967}" srcOrd="2" destOrd="0" presId="urn:microsoft.com/office/officeart/2005/8/layout/orgChart1"/>
    <dgm:cxn modelId="{B5C04CB3-A6D3-4023-A22C-4BDD7CAEF797}" type="presParOf" srcId="{3608A653-4C5D-4D0B-97EB-046D11A65F7E}" destId="{F1C2887A-A67D-4FA5-8D66-016C33ACD1AB}" srcOrd="2" destOrd="0" presId="urn:microsoft.com/office/officeart/2005/8/layout/orgChart1"/>
    <dgm:cxn modelId="{EAD5FDF1-9975-4172-995F-083FA68C2E2B}" type="presParOf" srcId="{3608A653-4C5D-4D0B-97EB-046D11A65F7E}" destId="{9E170C15-97AA-4EA3-BAA9-71918D8DB279}" srcOrd="3" destOrd="0" presId="urn:microsoft.com/office/officeart/2005/8/layout/orgChart1"/>
    <dgm:cxn modelId="{201FBA46-E882-444F-981B-E3FAD2823D25}" type="presParOf" srcId="{9E170C15-97AA-4EA3-BAA9-71918D8DB279}" destId="{ABC55490-D38E-48BF-8C3D-E474CD714546}" srcOrd="0" destOrd="0" presId="urn:microsoft.com/office/officeart/2005/8/layout/orgChart1"/>
    <dgm:cxn modelId="{82F6BE55-ABC4-425D-9465-22233908A0E1}" type="presParOf" srcId="{ABC55490-D38E-48BF-8C3D-E474CD714546}" destId="{A68BA5B7-1D8F-4E58-BB97-F24267155E71}" srcOrd="0" destOrd="0" presId="urn:microsoft.com/office/officeart/2005/8/layout/orgChart1"/>
    <dgm:cxn modelId="{39E14671-6038-4C4E-8113-04523B85299C}" type="presParOf" srcId="{ABC55490-D38E-48BF-8C3D-E474CD714546}" destId="{28EC73BC-C5C0-417B-A6DB-BC97C7947859}" srcOrd="1" destOrd="0" presId="urn:microsoft.com/office/officeart/2005/8/layout/orgChart1"/>
    <dgm:cxn modelId="{47D9F02B-4870-4B38-AC25-926EF3E8FCAC}" type="presParOf" srcId="{9E170C15-97AA-4EA3-BAA9-71918D8DB279}" destId="{12EFD5E5-3B93-4A95-AE50-FB9B6BF0290A}" srcOrd="1" destOrd="0" presId="urn:microsoft.com/office/officeart/2005/8/layout/orgChart1"/>
    <dgm:cxn modelId="{A2F2E1F9-0BC0-404D-8E80-904350322DAB}" type="presParOf" srcId="{12EFD5E5-3B93-4A95-AE50-FB9B6BF0290A}" destId="{408CFAA4-E7EE-4709-B5A0-7831D335229D}" srcOrd="0" destOrd="0" presId="urn:microsoft.com/office/officeart/2005/8/layout/orgChart1"/>
    <dgm:cxn modelId="{509C42EC-3D5E-4839-8ACB-CB82EC07C70E}" type="presParOf" srcId="{12EFD5E5-3B93-4A95-AE50-FB9B6BF0290A}" destId="{9D7D260E-D8B8-4D6D-89E2-A980750AE7C8}" srcOrd="1" destOrd="0" presId="urn:microsoft.com/office/officeart/2005/8/layout/orgChart1"/>
    <dgm:cxn modelId="{325310DD-570E-4C25-A7EA-D178959263C0}" type="presParOf" srcId="{9D7D260E-D8B8-4D6D-89E2-A980750AE7C8}" destId="{459BA599-287C-429B-9005-3674F08FB792}" srcOrd="0" destOrd="0" presId="urn:microsoft.com/office/officeart/2005/8/layout/orgChart1"/>
    <dgm:cxn modelId="{A310790D-AC24-432B-9C68-C34FBB87C254}" type="presParOf" srcId="{459BA599-287C-429B-9005-3674F08FB792}" destId="{09DDA545-F22B-47B1-92AB-994BF9F73B06}" srcOrd="0" destOrd="0" presId="urn:microsoft.com/office/officeart/2005/8/layout/orgChart1"/>
    <dgm:cxn modelId="{86CC2A15-B5A6-452D-9D14-9845A5C3DADA}" type="presParOf" srcId="{459BA599-287C-429B-9005-3674F08FB792}" destId="{004232EE-70D1-450C-B008-554910D2C65C}" srcOrd="1" destOrd="0" presId="urn:microsoft.com/office/officeart/2005/8/layout/orgChart1"/>
    <dgm:cxn modelId="{1A213C59-0E62-4DBF-BE18-95A72D2D3D3D}" type="presParOf" srcId="{9D7D260E-D8B8-4D6D-89E2-A980750AE7C8}" destId="{43ADA9F6-DF0F-4E85-AFF3-FCCA78DDD3D4}" srcOrd="1" destOrd="0" presId="urn:microsoft.com/office/officeart/2005/8/layout/orgChart1"/>
    <dgm:cxn modelId="{1F304F6D-2405-4555-92FC-89411B14533A}" type="presParOf" srcId="{9D7D260E-D8B8-4D6D-89E2-A980750AE7C8}" destId="{CDB19F14-3151-4E9D-A43B-6A7BC7E943BE}" srcOrd="2" destOrd="0" presId="urn:microsoft.com/office/officeart/2005/8/layout/orgChart1"/>
    <dgm:cxn modelId="{95B589F4-2710-4F4D-A231-0B045B769514}" type="presParOf" srcId="{9E170C15-97AA-4EA3-BAA9-71918D8DB279}" destId="{0130B585-0EF3-45CF-A38E-FA284AEAE28E}" srcOrd="2" destOrd="0" presId="urn:microsoft.com/office/officeart/2005/8/layout/orgChart1"/>
    <dgm:cxn modelId="{65580516-3561-421B-B525-2F8781E71E4F}" type="presParOf" srcId="{3608A653-4C5D-4D0B-97EB-046D11A65F7E}" destId="{FDD491E4-E009-4863-A38C-B30537150152}" srcOrd="4" destOrd="0" presId="urn:microsoft.com/office/officeart/2005/8/layout/orgChart1"/>
    <dgm:cxn modelId="{614B4081-AB05-42AB-B9E8-50FF047091A0}" type="presParOf" srcId="{3608A653-4C5D-4D0B-97EB-046D11A65F7E}" destId="{C62B46E7-16C4-46CE-8216-DE22D5BFC0E6}" srcOrd="5" destOrd="0" presId="urn:microsoft.com/office/officeart/2005/8/layout/orgChart1"/>
    <dgm:cxn modelId="{01C45E29-E3D5-48CC-852E-56D038908061}" type="presParOf" srcId="{C62B46E7-16C4-46CE-8216-DE22D5BFC0E6}" destId="{3D4CA19C-DCBA-4CB6-A36F-7AD87FE17995}" srcOrd="0" destOrd="0" presId="urn:microsoft.com/office/officeart/2005/8/layout/orgChart1"/>
    <dgm:cxn modelId="{D97276AE-8745-41D6-95A9-0477DE3CAD2C}" type="presParOf" srcId="{3D4CA19C-DCBA-4CB6-A36F-7AD87FE17995}" destId="{691E5B4F-5DB1-4B45-B4F6-2EA3B0A90D11}" srcOrd="0" destOrd="0" presId="urn:microsoft.com/office/officeart/2005/8/layout/orgChart1"/>
    <dgm:cxn modelId="{5C76E64C-35E3-46F3-B47C-A5C55A9A380C}" type="presParOf" srcId="{3D4CA19C-DCBA-4CB6-A36F-7AD87FE17995}" destId="{876B3992-E8D3-45AE-AF54-0AB06604E05A}" srcOrd="1" destOrd="0" presId="urn:microsoft.com/office/officeart/2005/8/layout/orgChart1"/>
    <dgm:cxn modelId="{8DC9E3D6-003E-42B2-946A-8EF9964B5EA8}" type="presParOf" srcId="{C62B46E7-16C4-46CE-8216-DE22D5BFC0E6}" destId="{D960E845-3FDC-4BA3-B16A-714FDE9D3794}" srcOrd="1" destOrd="0" presId="urn:microsoft.com/office/officeart/2005/8/layout/orgChart1"/>
    <dgm:cxn modelId="{0C7B2995-1C29-42C5-9F08-E1852524CE87}" type="presParOf" srcId="{D960E845-3FDC-4BA3-B16A-714FDE9D3794}" destId="{406DA65B-361C-47AC-891B-95F5FD682001}" srcOrd="0" destOrd="0" presId="urn:microsoft.com/office/officeart/2005/8/layout/orgChart1"/>
    <dgm:cxn modelId="{28610FA8-1D0C-4A39-B3EF-8FD1C640C386}" type="presParOf" srcId="{D960E845-3FDC-4BA3-B16A-714FDE9D3794}" destId="{C5A62BB7-318F-4553-8713-434E8CC588EE}" srcOrd="1" destOrd="0" presId="urn:microsoft.com/office/officeart/2005/8/layout/orgChart1"/>
    <dgm:cxn modelId="{01462930-A292-4CF7-BDB3-6D31004A237E}" type="presParOf" srcId="{C5A62BB7-318F-4553-8713-434E8CC588EE}" destId="{5E0E5584-4CE5-4D05-81AC-F4F3493028A5}" srcOrd="0" destOrd="0" presId="urn:microsoft.com/office/officeart/2005/8/layout/orgChart1"/>
    <dgm:cxn modelId="{BDD29E08-5F65-45FA-98DB-A19B0BD86186}" type="presParOf" srcId="{5E0E5584-4CE5-4D05-81AC-F4F3493028A5}" destId="{1F11F813-AC58-4403-AE5E-EB59BF1C1C0C}" srcOrd="0" destOrd="0" presId="urn:microsoft.com/office/officeart/2005/8/layout/orgChart1"/>
    <dgm:cxn modelId="{98BFB490-156F-4723-961B-EA3B279AAB7D}" type="presParOf" srcId="{5E0E5584-4CE5-4D05-81AC-F4F3493028A5}" destId="{10E3DB91-865A-4798-8C59-9979FD4D82B3}" srcOrd="1" destOrd="0" presId="urn:microsoft.com/office/officeart/2005/8/layout/orgChart1"/>
    <dgm:cxn modelId="{9FA19147-1961-410B-9B9E-2E2D4AD404AC}" type="presParOf" srcId="{C5A62BB7-318F-4553-8713-434E8CC588EE}" destId="{E2E0244B-0C3A-47A5-A8E9-07163074C0B4}" srcOrd="1" destOrd="0" presId="urn:microsoft.com/office/officeart/2005/8/layout/orgChart1"/>
    <dgm:cxn modelId="{7FA43AC7-CBBD-4D30-86AE-4076A00FFD12}" type="presParOf" srcId="{C5A62BB7-318F-4553-8713-434E8CC588EE}" destId="{700BE2D8-20E1-4C78-BA21-DA86A9C17442}" srcOrd="2" destOrd="0" presId="urn:microsoft.com/office/officeart/2005/8/layout/orgChart1"/>
    <dgm:cxn modelId="{07A3C5F6-BFB9-41BB-850E-BCDB99434FCA}" type="presParOf" srcId="{C62B46E7-16C4-46CE-8216-DE22D5BFC0E6}" destId="{60A0BA4C-B687-454C-B44E-8E297A6CEDF4}" srcOrd="2" destOrd="0" presId="urn:microsoft.com/office/officeart/2005/8/layout/orgChart1"/>
    <dgm:cxn modelId="{40422D36-E2BE-4C07-A35A-58C19C4C045D}" type="presParOf" srcId="{580CCEEF-D2D4-4EF9-968B-DE491D206E18}" destId="{FFC2C091-5275-4263-84F6-46C5EC70B6C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36B507-1630-49D1-A718-D993B8D6700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9874659F-33B4-404D-BC4F-EB7AC0D0A9EC}">
      <dgm:prSet phldrT="[Texto]"/>
      <dgm:spPr/>
      <dgm:t>
        <a:bodyPr/>
        <a:lstStyle/>
        <a:p>
          <a:r>
            <a:rPr lang="es-ES" dirty="0"/>
            <a:t>LIBROS</a:t>
          </a:r>
        </a:p>
      </dgm:t>
    </dgm:pt>
    <dgm:pt modelId="{38BBD4FF-EB37-4193-AA09-1010E623D91B}" type="parTrans" cxnId="{C766BC99-1D0F-464B-9BF3-B8D05AE7BFF4}">
      <dgm:prSet/>
      <dgm:spPr/>
      <dgm:t>
        <a:bodyPr/>
        <a:lstStyle/>
        <a:p>
          <a:endParaRPr lang="es-ES"/>
        </a:p>
      </dgm:t>
    </dgm:pt>
    <dgm:pt modelId="{B90874D7-D508-4980-B56A-E8B3FD0E652C}" type="sibTrans" cxnId="{C766BC99-1D0F-464B-9BF3-B8D05AE7BFF4}">
      <dgm:prSet/>
      <dgm:spPr/>
      <dgm:t>
        <a:bodyPr/>
        <a:lstStyle/>
        <a:p>
          <a:endParaRPr lang="es-ES"/>
        </a:p>
      </dgm:t>
    </dgm:pt>
    <dgm:pt modelId="{F5A8CF2C-A9B3-4BFA-B42C-F0AE0A76F291}">
      <dgm:prSet phldrT="[Texto]" custT="1"/>
      <dgm:spPr/>
      <dgm:t>
        <a:bodyPr/>
        <a:lstStyle/>
        <a:p>
          <a:r>
            <a:rPr lang="es-ES" sz="3200" dirty="0"/>
            <a:t>Con un autor</a:t>
          </a:r>
        </a:p>
      </dgm:t>
    </dgm:pt>
    <dgm:pt modelId="{A411612B-B5B1-49B2-89CE-A31D23BC1695}" type="parTrans" cxnId="{B9B45F46-1A15-4F9D-B49C-D371189D4592}">
      <dgm:prSet/>
      <dgm:spPr/>
      <dgm:t>
        <a:bodyPr/>
        <a:lstStyle/>
        <a:p>
          <a:endParaRPr lang="es-ES"/>
        </a:p>
      </dgm:t>
    </dgm:pt>
    <dgm:pt modelId="{FF202FB2-F70E-4AAD-8FF3-DCA5ADA56418}" type="sibTrans" cxnId="{B9B45F46-1A15-4F9D-B49C-D371189D4592}">
      <dgm:prSet/>
      <dgm:spPr/>
      <dgm:t>
        <a:bodyPr/>
        <a:lstStyle/>
        <a:p>
          <a:endParaRPr lang="es-ES"/>
        </a:p>
      </dgm:t>
    </dgm:pt>
    <dgm:pt modelId="{124731F6-A549-4818-8FEC-DF53DFC74438}">
      <dgm:prSet phldrT="[Texto]" custT="1"/>
      <dgm:spPr/>
      <dgm:t>
        <a:bodyPr/>
        <a:lstStyle/>
        <a:p>
          <a:r>
            <a:rPr lang="es-ES" sz="3200" dirty="0"/>
            <a:t>Con dos autores</a:t>
          </a:r>
        </a:p>
      </dgm:t>
    </dgm:pt>
    <dgm:pt modelId="{776C78D9-A18B-48FA-A44A-186C86672493}" type="parTrans" cxnId="{67073976-BBF2-4C25-B794-DC1D0F85BC0A}">
      <dgm:prSet/>
      <dgm:spPr/>
      <dgm:t>
        <a:bodyPr/>
        <a:lstStyle/>
        <a:p>
          <a:endParaRPr lang="es-ES"/>
        </a:p>
      </dgm:t>
    </dgm:pt>
    <dgm:pt modelId="{4BEC9A15-BE18-40D1-9965-AF72E3010979}" type="sibTrans" cxnId="{67073976-BBF2-4C25-B794-DC1D0F85BC0A}">
      <dgm:prSet/>
      <dgm:spPr/>
      <dgm:t>
        <a:bodyPr/>
        <a:lstStyle/>
        <a:p>
          <a:endParaRPr lang="es-ES"/>
        </a:p>
      </dgm:t>
    </dgm:pt>
    <dgm:pt modelId="{AFDD5D98-0409-4BD0-9FED-640C122AEBBC}">
      <dgm:prSet phldrT="[Texto]" custT="1"/>
      <dgm:spPr/>
      <dgm:t>
        <a:bodyPr/>
        <a:lstStyle/>
        <a:p>
          <a:r>
            <a:rPr lang="es-ES" sz="3200" dirty="0"/>
            <a:t>Con varios autores</a:t>
          </a:r>
        </a:p>
      </dgm:t>
    </dgm:pt>
    <dgm:pt modelId="{1998191B-9C1D-4318-BD35-E8AB2C2C51BF}" type="parTrans" cxnId="{380F389A-286C-42E4-AC42-446549CD9C03}">
      <dgm:prSet/>
      <dgm:spPr/>
      <dgm:t>
        <a:bodyPr/>
        <a:lstStyle/>
        <a:p>
          <a:endParaRPr lang="es-ES"/>
        </a:p>
      </dgm:t>
    </dgm:pt>
    <dgm:pt modelId="{D7E57CA9-2D81-4B56-AB1C-70BCF89B5EEB}" type="sibTrans" cxnId="{380F389A-286C-42E4-AC42-446549CD9C03}">
      <dgm:prSet/>
      <dgm:spPr/>
      <dgm:t>
        <a:bodyPr/>
        <a:lstStyle/>
        <a:p>
          <a:endParaRPr lang="es-ES"/>
        </a:p>
      </dgm:t>
    </dgm:pt>
    <dgm:pt modelId="{ADF0E1BD-258A-480F-9630-B8C5FCD63590}">
      <dgm:prSet phldrT="[Texto]" custT="1"/>
      <dgm:spPr/>
      <dgm:t>
        <a:bodyPr/>
        <a:lstStyle/>
        <a:p>
          <a:r>
            <a:rPr lang="es-ES" sz="2800" dirty="0"/>
            <a:t>(Apellido, año, p.5)</a:t>
          </a:r>
        </a:p>
      </dgm:t>
    </dgm:pt>
    <dgm:pt modelId="{C47ED33B-A79B-4DDE-817D-1D5649868B1D}" type="parTrans" cxnId="{974A9D42-992E-44C8-95E1-095ABB64894A}">
      <dgm:prSet/>
      <dgm:spPr/>
      <dgm:t>
        <a:bodyPr/>
        <a:lstStyle/>
        <a:p>
          <a:endParaRPr lang="es-ES"/>
        </a:p>
      </dgm:t>
    </dgm:pt>
    <dgm:pt modelId="{F5739A03-8AC6-4F92-B8AC-5A2E16142A6D}" type="sibTrans" cxnId="{974A9D42-992E-44C8-95E1-095ABB64894A}">
      <dgm:prSet/>
      <dgm:spPr/>
      <dgm:t>
        <a:bodyPr/>
        <a:lstStyle/>
        <a:p>
          <a:endParaRPr lang="es-ES"/>
        </a:p>
      </dgm:t>
    </dgm:pt>
    <dgm:pt modelId="{94F76A36-A488-454B-85CF-AF3F6D756728}">
      <dgm:prSet phldrT="[Texto]" custT="1"/>
      <dgm:spPr/>
      <dgm:t>
        <a:bodyPr/>
        <a:lstStyle/>
        <a:p>
          <a:r>
            <a:rPr lang="es-ES" sz="2800" dirty="0"/>
            <a:t>(Apellido &amp; Apellido, año, p. 5)</a:t>
          </a:r>
        </a:p>
      </dgm:t>
    </dgm:pt>
    <dgm:pt modelId="{C33EA4FD-0132-4EEF-8BF7-0E5985261246}" type="parTrans" cxnId="{0481F67A-4331-467B-8F8B-AA9E267FEDF1}">
      <dgm:prSet/>
      <dgm:spPr/>
      <dgm:t>
        <a:bodyPr/>
        <a:lstStyle/>
        <a:p>
          <a:endParaRPr lang="es-ES"/>
        </a:p>
      </dgm:t>
    </dgm:pt>
    <dgm:pt modelId="{4C4591C5-E93C-41A3-A88B-30BE60F0C86B}" type="sibTrans" cxnId="{0481F67A-4331-467B-8F8B-AA9E267FEDF1}">
      <dgm:prSet/>
      <dgm:spPr/>
      <dgm:t>
        <a:bodyPr/>
        <a:lstStyle/>
        <a:p>
          <a:endParaRPr lang="es-ES"/>
        </a:p>
      </dgm:t>
    </dgm:pt>
    <dgm:pt modelId="{7E97EED6-0F15-49D7-8115-A4CB6E30B6CC}">
      <dgm:prSet phldrT="[Texto]" custT="1"/>
      <dgm:spPr/>
      <dgm:t>
        <a:bodyPr/>
        <a:lstStyle/>
        <a:p>
          <a:r>
            <a:rPr lang="es-ES" sz="2800" dirty="0"/>
            <a:t>Apellido, et. al. (Año, p.5)</a:t>
          </a:r>
        </a:p>
      </dgm:t>
    </dgm:pt>
    <dgm:pt modelId="{CD0C96C3-6CF4-4D5C-84BE-3754719C1EE6}" type="parTrans" cxnId="{F7EE3746-71ED-45C1-BDBE-24F6D134FC86}">
      <dgm:prSet/>
      <dgm:spPr/>
      <dgm:t>
        <a:bodyPr/>
        <a:lstStyle/>
        <a:p>
          <a:endParaRPr lang="es-ES"/>
        </a:p>
      </dgm:t>
    </dgm:pt>
    <dgm:pt modelId="{BB69D2E8-74E3-4E0B-9CE4-1E689017BD7D}" type="sibTrans" cxnId="{F7EE3746-71ED-45C1-BDBE-24F6D134FC86}">
      <dgm:prSet/>
      <dgm:spPr/>
      <dgm:t>
        <a:bodyPr/>
        <a:lstStyle/>
        <a:p>
          <a:endParaRPr lang="es-ES"/>
        </a:p>
      </dgm:t>
    </dgm:pt>
    <dgm:pt modelId="{92391798-9D92-4DBC-9E43-F14F087253B6}" type="pres">
      <dgm:prSet presAssocID="{7136B507-1630-49D1-A718-D993B8D6700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80CCEEF-D2D4-4EF9-968B-DE491D206E18}" type="pres">
      <dgm:prSet presAssocID="{9874659F-33B4-404D-BC4F-EB7AC0D0A9EC}" presName="hierRoot1" presStyleCnt="0">
        <dgm:presLayoutVars>
          <dgm:hierBranch val="init"/>
        </dgm:presLayoutVars>
      </dgm:prSet>
      <dgm:spPr/>
    </dgm:pt>
    <dgm:pt modelId="{AA1F470A-C758-4FBF-8749-B865F7140827}" type="pres">
      <dgm:prSet presAssocID="{9874659F-33B4-404D-BC4F-EB7AC0D0A9EC}" presName="rootComposite1" presStyleCnt="0"/>
      <dgm:spPr/>
    </dgm:pt>
    <dgm:pt modelId="{7FDAD3A7-01E5-40BA-944F-FE806A740BC4}" type="pres">
      <dgm:prSet presAssocID="{9874659F-33B4-404D-BC4F-EB7AC0D0A9EC}" presName="rootText1" presStyleLbl="node0" presStyleIdx="0" presStyleCnt="1" custScaleX="136491">
        <dgm:presLayoutVars>
          <dgm:chPref val="3"/>
        </dgm:presLayoutVars>
      </dgm:prSet>
      <dgm:spPr/>
    </dgm:pt>
    <dgm:pt modelId="{E20A0C29-E8D4-4253-A145-82EB847102B0}" type="pres">
      <dgm:prSet presAssocID="{9874659F-33B4-404D-BC4F-EB7AC0D0A9EC}" presName="rootConnector1" presStyleLbl="node1" presStyleIdx="0" presStyleCnt="0"/>
      <dgm:spPr/>
    </dgm:pt>
    <dgm:pt modelId="{3608A653-4C5D-4D0B-97EB-046D11A65F7E}" type="pres">
      <dgm:prSet presAssocID="{9874659F-33B4-404D-BC4F-EB7AC0D0A9EC}" presName="hierChild2" presStyleCnt="0"/>
      <dgm:spPr/>
    </dgm:pt>
    <dgm:pt modelId="{3DD3D02C-CFA9-4B61-902C-C83087DBFBF0}" type="pres">
      <dgm:prSet presAssocID="{A411612B-B5B1-49B2-89CE-A31D23BC1695}" presName="Name37" presStyleLbl="parChTrans1D2" presStyleIdx="0" presStyleCnt="3"/>
      <dgm:spPr/>
    </dgm:pt>
    <dgm:pt modelId="{0BB21D1E-FCEE-46C6-BBF4-A21D0C467E10}" type="pres">
      <dgm:prSet presAssocID="{F5A8CF2C-A9B3-4BFA-B42C-F0AE0A76F291}" presName="hierRoot2" presStyleCnt="0">
        <dgm:presLayoutVars>
          <dgm:hierBranch val="init"/>
        </dgm:presLayoutVars>
      </dgm:prSet>
      <dgm:spPr/>
    </dgm:pt>
    <dgm:pt modelId="{9490502A-BBEF-43B8-83BB-4194968DCA85}" type="pres">
      <dgm:prSet presAssocID="{F5A8CF2C-A9B3-4BFA-B42C-F0AE0A76F291}" presName="rootComposite" presStyleCnt="0"/>
      <dgm:spPr/>
    </dgm:pt>
    <dgm:pt modelId="{BD9A2481-BCF2-4B89-908A-D9935F01CFE8}" type="pres">
      <dgm:prSet presAssocID="{F5A8CF2C-A9B3-4BFA-B42C-F0AE0A76F291}" presName="rootText" presStyleLbl="node2" presStyleIdx="0" presStyleCnt="3" custScaleX="137632" custScaleY="80020">
        <dgm:presLayoutVars>
          <dgm:chPref val="3"/>
        </dgm:presLayoutVars>
      </dgm:prSet>
      <dgm:spPr/>
    </dgm:pt>
    <dgm:pt modelId="{27E07AB8-46BB-4F85-B9BE-B56EDC1213F1}" type="pres">
      <dgm:prSet presAssocID="{F5A8CF2C-A9B3-4BFA-B42C-F0AE0A76F291}" presName="rootConnector" presStyleLbl="node2" presStyleIdx="0" presStyleCnt="3"/>
      <dgm:spPr/>
    </dgm:pt>
    <dgm:pt modelId="{EDC7D7C9-0C89-4D49-84B2-B40D6187F57B}" type="pres">
      <dgm:prSet presAssocID="{F5A8CF2C-A9B3-4BFA-B42C-F0AE0A76F291}" presName="hierChild4" presStyleCnt="0"/>
      <dgm:spPr/>
    </dgm:pt>
    <dgm:pt modelId="{10F880E1-2072-4220-8BC6-B6E4B81156C5}" type="pres">
      <dgm:prSet presAssocID="{C47ED33B-A79B-4DDE-817D-1D5649868B1D}" presName="Name37" presStyleLbl="parChTrans1D3" presStyleIdx="0" presStyleCnt="3"/>
      <dgm:spPr/>
    </dgm:pt>
    <dgm:pt modelId="{AD699646-B001-49C7-A1A4-785C4D59BDB9}" type="pres">
      <dgm:prSet presAssocID="{ADF0E1BD-258A-480F-9630-B8C5FCD63590}" presName="hierRoot2" presStyleCnt="0">
        <dgm:presLayoutVars>
          <dgm:hierBranch val="init"/>
        </dgm:presLayoutVars>
      </dgm:prSet>
      <dgm:spPr/>
    </dgm:pt>
    <dgm:pt modelId="{B8977CB2-ED7C-4ED7-9C16-A3701BBDA586}" type="pres">
      <dgm:prSet presAssocID="{ADF0E1BD-258A-480F-9630-B8C5FCD63590}" presName="rootComposite" presStyleCnt="0"/>
      <dgm:spPr/>
    </dgm:pt>
    <dgm:pt modelId="{CC782B80-FC18-4F3C-A4F0-F0F25595D3F3}" type="pres">
      <dgm:prSet presAssocID="{ADF0E1BD-258A-480F-9630-B8C5FCD63590}" presName="rootText" presStyleLbl="node3" presStyleIdx="0" presStyleCnt="3" custScaleX="113713">
        <dgm:presLayoutVars>
          <dgm:chPref val="3"/>
        </dgm:presLayoutVars>
      </dgm:prSet>
      <dgm:spPr/>
    </dgm:pt>
    <dgm:pt modelId="{EC65EFEB-6691-44B2-8FEE-7EE1364D1637}" type="pres">
      <dgm:prSet presAssocID="{ADF0E1BD-258A-480F-9630-B8C5FCD63590}" presName="rootConnector" presStyleLbl="node3" presStyleIdx="0" presStyleCnt="3"/>
      <dgm:spPr/>
    </dgm:pt>
    <dgm:pt modelId="{3CDCD14C-269C-4FFE-B761-D9CDCB95306B}" type="pres">
      <dgm:prSet presAssocID="{ADF0E1BD-258A-480F-9630-B8C5FCD63590}" presName="hierChild4" presStyleCnt="0"/>
      <dgm:spPr/>
    </dgm:pt>
    <dgm:pt modelId="{21CAA96D-FE82-4250-B052-B56685753199}" type="pres">
      <dgm:prSet presAssocID="{ADF0E1BD-258A-480F-9630-B8C5FCD63590}" presName="hierChild5" presStyleCnt="0"/>
      <dgm:spPr/>
    </dgm:pt>
    <dgm:pt modelId="{6438C5C0-91D1-412F-86B0-CDB8EC547967}" type="pres">
      <dgm:prSet presAssocID="{F5A8CF2C-A9B3-4BFA-B42C-F0AE0A76F291}" presName="hierChild5" presStyleCnt="0"/>
      <dgm:spPr/>
    </dgm:pt>
    <dgm:pt modelId="{F1C2887A-A67D-4FA5-8D66-016C33ACD1AB}" type="pres">
      <dgm:prSet presAssocID="{776C78D9-A18B-48FA-A44A-186C86672493}" presName="Name37" presStyleLbl="parChTrans1D2" presStyleIdx="1" presStyleCnt="3"/>
      <dgm:spPr/>
    </dgm:pt>
    <dgm:pt modelId="{9E170C15-97AA-4EA3-BAA9-71918D8DB279}" type="pres">
      <dgm:prSet presAssocID="{124731F6-A549-4818-8FEC-DF53DFC74438}" presName="hierRoot2" presStyleCnt="0">
        <dgm:presLayoutVars>
          <dgm:hierBranch val="init"/>
        </dgm:presLayoutVars>
      </dgm:prSet>
      <dgm:spPr/>
    </dgm:pt>
    <dgm:pt modelId="{ABC55490-D38E-48BF-8C3D-E474CD714546}" type="pres">
      <dgm:prSet presAssocID="{124731F6-A549-4818-8FEC-DF53DFC74438}" presName="rootComposite" presStyleCnt="0"/>
      <dgm:spPr/>
    </dgm:pt>
    <dgm:pt modelId="{A68BA5B7-1D8F-4E58-BB97-F24267155E71}" type="pres">
      <dgm:prSet presAssocID="{124731F6-A549-4818-8FEC-DF53DFC74438}" presName="rootText" presStyleLbl="node2" presStyleIdx="1" presStyleCnt="3" custScaleX="137632" custScaleY="80020">
        <dgm:presLayoutVars>
          <dgm:chPref val="3"/>
        </dgm:presLayoutVars>
      </dgm:prSet>
      <dgm:spPr/>
    </dgm:pt>
    <dgm:pt modelId="{28EC73BC-C5C0-417B-A6DB-BC97C7947859}" type="pres">
      <dgm:prSet presAssocID="{124731F6-A549-4818-8FEC-DF53DFC74438}" presName="rootConnector" presStyleLbl="node2" presStyleIdx="1" presStyleCnt="3"/>
      <dgm:spPr/>
    </dgm:pt>
    <dgm:pt modelId="{12EFD5E5-3B93-4A95-AE50-FB9B6BF0290A}" type="pres">
      <dgm:prSet presAssocID="{124731F6-A549-4818-8FEC-DF53DFC74438}" presName="hierChild4" presStyleCnt="0"/>
      <dgm:spPr/>
    </dgm:pt>
    <dgm:pt modelId="{408CFAA4-E7EE-4709-B5A0-7831D335229D}" type="pres">
      <dgm:prSet presAssocID="{C33EA4FD-0132-4EEF-8BF7-0E5985261246}" presName="Name37" presStyleLbl="parChTrans1D3" presStyleIdx="1" presStyleCnt="3"/>
      <dgm:spPr/>
    </dgm:pt>
    <dgm:pt modelId="{9D7D260E-D8B8-4D6D-89E2-A980750AE7C8}" type="pres">
      <dgm:prSet presAssocID="{94F76A36-A488-454B-85CF-AF3F6D756728}" presName="hierRoot2" presStyleCnt="0">
        <dgm:presLayoutVars>
          <dgm:hierBranch val="init"/>
        </dgm:presLayoutVars>
      </dgm:prSet>
      <dgm:spPr/>
    </dgm:pt>
    <dgm:pt modelId="{459BA599-287C-429B-9005-3674F08FB792}" type="pres">
      <dgm:prSet presAssocID="{94F76A36-A488-454B-85CF-AF3F6D756728}" presName="rootComposite" presStyleCnt="0"/>
      <dgm:spPr/>
    </dgm:pt>
    <dgm:pt modelId="{09DDA545-F22B-47B1-92AB-994BF9F73B06}" type="pres">
      <dgm:prSet presAssocID="{94F76A36-A488-454B-85CF-AF3F6D756728}" presName="rootText" presStyleLbl="node3" presStyleIdx="1" presStyleCnt="3" custScaleX="148276">
        <dgm:presLayoutVars>
          <dgm:chPref val="3"/>
        </dgm:presLayoutVars>
      </dgm:prSet>
      <dgm:spPr/>
    </dgm:pt>
    <dgm:pt modelId="{004232EE-70D1-450C-B008-554910D2C65C}" type="pres">
      <dgm:prSet presAssocID="{94F76A36-A488-454B-85CF-AF3F6D756728}" presName="rootConnector" presStyleLbl="node3" presStyleIdx="1" presStyleCnt="3"/>
      <dgm:spPr/>
    </dgm:pt>
    <dgm:pt modelId="{43ADA9F6-DF0F-4E85-AFF3-FCCA78DDD3D4}" type="pres">
      <dgm:prSet presAssocID="{94F76A36-A488-454B-85CF-AF3F6D756728}" presName="hierChild4" presStyleCnt="0"/>
      <dgm:spPr/>
    </dgm:pt>
    <dgm:pt modelId="{CDB19F14-3151-4E9D-A43B-6A7BC7E943BE}" type="pres">
      <dgm:prSet presAssocID="{94F76A36-A488-454B-85CF-AF3F6D756728}" presName="hierChild5" presStyleCnt="0"/>
      <dgm:spPr/>
    </dgm:pt>
    <dgm:pt modelId="{0130B585-0EF3-45CF-A38E-FA284AEAE28E}" type="pres">
      <dgm:prSet presAssocID="{124731F6-A549-4818-8FEC-DF53DFC74438}" presName="hierChild5" presStyleCnt="0"/>
      <dgm:spPr/>
    </dgm:pt>
    <dgm:pt modelId="{FDD491E4-E009-4863-A38C-B30537150152}" type="pres">
      <dgm:prSet presAssocID="{1998191B-9C1D-4318-BD35-E8AB2C2C51BF}" presName="Name37" presStyleLbl="parChTrans1D2" presStyleIdx="2" presStyleCnt="3"/>
      <dgm:spPr/>
    </dgm:pt>
    <dgm:pt modelId="{C62B46E7-16C4-46CE-8216-DE22D5BFC0E6}" type="pres">
      <dgm:prSet presAssocID="{AFDD5D98-0409-4BD0-9FED-640C122AEBBC}" presName="hierRoot2" presStyleCnt="0">
        <dgm:presLayoutVars>
          <dgm:hierBranch val="init"/>
        </dgm:presLayoutVars>
      </dgm:prSet>
      <dgm:spPr/>
    </dgm:pt>
    <dgm:pt modelId="{3D4CA19C-DCBA-4CB6-A36F-7AD87FE17995}" type="pres">
      <dgm:prSet presAssocID="{AFDD5D98-0409-4BD0-9FED-640C122AEBBC}" presName="rootComposite" presStyleCnt="0"/>
      <dgm:spPr/>
    </dgm:pt>
    <dgm:pt modelId="{691E5B4F-5DB1-4B45-B4F6-2EA3B0A90D11}" type="pres">
      <dgm:prSet presAssocID="{AFDD5D98-0409-4BD0-9FED-640C122AEBBC}" presName="rootText" presStyleLbl="node2" presStyleIdx="2" presStyleCnt="3" custScaleX="137632" custScaleY="80020">
        <dgm:presLayoutVars>
          <dgm:chPref val="3"/>
        </dgm:presLayoutVars>
      </dgm:prSet>
      <dgm:spPr/>
    </dgm:pt>
    <dgm:pt modelId="{876B3992-E8D3-45AE-AF54-0AB06604E05A}" type="pres">
      <dgm:prSet presAssocID="{AFDD5D98-0409-4BD0-9FED-640C122AEBBC}" presName="rootConnector" presStyleLbl="node2" presStyleIdx="2" presStyleCnt="3"/>
      <dgm:spPr/>
    </dgm:pt>
    <dgm:pt modelId="{D960E845-3FDC-4BA3-B16A-714FDE9D3794}" type="pres">
      <dgm:prSet presAssocID="{AFDD5D98-0409-4BD0-9FED-640C122AEBBC}" presName="hierChild4" presStyleCnt="0"/>
      <dgm:spPr/>
    </dgm:pt>
    <dgm:pt modelId="{685B394C-F206-49F1-ADFB-75BB23728AA3}" type="pres">
      <dgm:prSet presAssocID="{CD0C96C3-6CF4-4D5C-84BE-3754719C1EE6}" presName="Name37" presStyleLbl="parChTrans1D3" presStyleIdx="2" presStyleCnt="3"/>
      <dgm:spPr/>
    </dgm:pt>
    <dgm:pt modelId="{30B1765C-EB5A-43CB-844B-4C69D1087930}" type="pres">
      <dgm:prSet presAssocID="{7E97EED6-0F15-49D7-8115-A4CB6E30B6CC}" presName="hierRoot2" presStyleCnt="0">
        <dgm:presLayoutVars>
          <dgm:hierBranch val="init"/>
        </dgm:presLayoutVars>
      </dgm:prSet>
      <dgm:spPr/>
    </dgm:pt>
    <dgm:pt modelId="{4FEC9723-3A29-41F2-993C-1FBDF812CF39}" type="pres">
      <dgm:prSet presAssocID="{7E97EED6-0F15-49D7-8115-A4CB6E30B6CC}" presName="rootComposite" presStyleCnt="0"/>
      <dgm:spPr/>
    </dgm:pt>
    <dgm:pt modelId="{1539852A-E286-4C48-82C1-5A936BA018D2}" type="pres">
      <dgm:prSet presAssocID="{7E97EED6-0F15-49D7-8115-A4CB6E30B6CC}" presName="rootText" presStyleLbl="node3" presStyleIdx="2" presStyleCnt="3" custScaleX="124083">
        <dgm:presLayoutVars>
          <dgm:chPref val="3"/>
        </dgm:presLayoutVars>
      </dgm:prSet>
      <dgm:spPr/>
    </dgm:pt>
    <dgm:pt modelId="{6AA536AB-3904-4112-ABCD-462AFCA7EA4B}" type="pres">
      <dgm:prSet presAssocID="{7E97EED6-0F15-49D7-8115-A4CB6E30B6CC}" presName="rootConnector" presStyleLbl="node3" presStyleIdx="2" presStyleCnt="3"/>
      <dgm:spPr/>
    </dgm:pt>
    <dgm:pt modelId="{3127C020-1AE0-472C-B124-80BD3C0B3E15}" type="pres">
      <dgm:prSet presAssocID="{7E97EED6-0F15-49D7-8115-A4CB6E30B6CC}" presName="hierChild4" presStyleCnt="0"/>
      <dgm:spPr/>
    </dgm:pt>
    <dgm:pt modelId="{F02E89CB-86A5-488F-A991-497221964C54}" type="pres">
      <dgm:prSet presAssocID="{7E97EED6-0F15-49D7-8115-A4CB6E30B6CC}" presName="hierChild5" presStyleCnt="0"/>
      <dgm:spPr/>
    </dgm:pt>
    <dgm:pt modelId="{60A0BA4C-B687-454C-B44E-8E297A6CEDF4}" type="pres">
      <dgm:prSet presAssocID="{AFDD5D98-0409-4BD0-9FED-640C122AEBBC}" presName="hierChild5" presStyleCnt="0"/>
      <dgm:spPr/>
    </dgm:pt>
    <dgm:pt modelId="{FFC2C091-5275-4263-84F6-46C5EC70B6C7}" type="pres">
      <dgm:prSet presAssocID="{9874659F-33B4-404D-BC4F-EB7AC0D0A9EC}" presName="hierChild3" presStyleCnt="0"/>
      <dgm:spPr/>
    </dgm:pt>
  </dgm:ptLst>
  <dgm:cxnLst>
    <dgm:cxn modelId="{DF1F9A02-2743-4B76-9024-4DD3670E0D8F}" type="presOf" srcId="{9874659F-33B4-404D-BC4F-EB7AC0D0A9EC}" destId="{E20A0C29-E8D4-4253-A145-82EB847102B0}" srcOrd="1" destOrd="0" presId="urn:microsoft.com/office/officeart/2005/8/layout/orgChart1"/>
    <dgm:cxn modelId="{BADC4B08-29DE-42BA-AAAD-E56E1F55C147}" type="presOf" srcId="{A411612B-B5B1-49B2-89CE-A31D23BC1695}" destId="{3DD3D02C-CFA9-4B61-902C-C83087DBFBF0}" srcOrd="0" destOrd="0" presId="urn:microsoft.com/office/officeart/2005/8/layout/orgChart1"/>
    <dgm:cxn modelId="{8B31A615-F13F-489E-A51F-958FF0EBC1ED}" type="presOf" srcId="{124731F6-A549-4818-8FEC-DF53DFC74438}" destId="{A68BA5B7-1D8F-4E58-BB97-F24267155E71}" srcOrd="0" destOrd="0" presId="urn:microsoft.com/office/officeart/2005/8/layout/orgChart1"/>
    <dgm:cxn modelId="{601BA91F-2FFE-4D4E-8139-777E123C8493}" type="presOf" srcId="{7E97EED6-0F15-49D7-8115-A4CB6E30B6CC}" destId="{1539852A-E286-4C48-82C1-5A936BA018D2}" srcOrd="0" destOrd="0" presId="urn:microsoft.com/office/officeart/2005/8/layout/orgChart1"/>
    <dgm:cxn modelId="{17750A24-88DF-4A8C-921A-93BDFD29DCD9}" type="presOf" srcId="{ADF0E1BD-258A-480F-9630-B8C5FCD63590}" destId="{EC65EFEB-6691-44B2-8FEE-7EE1364D1637}" srcOrd="1" destOrd="0" presId="urn:microsoft.com/office/officeart/2005/8/layout/orgChart1"/>
    <dgm:cxn modelId="{2658E828-2529-4CA3-B40A-2A366E5CB201}" type="presOf" srcId="{776C78D9-A18B-48FA-A44A-186C86672493}" destId="{F1C2887A-A67D-4FA5-8D66-016C33ACD1AB}" srcOrd="0" destOrd="0" presId="urn:microsoft.com/office/officeart/2005/8/layout/orgChart1"/>
    <dgm:cxn modelId="{7E00AD5D-B3C6-4AD3-A869-EEDBFD840B19}" type="presOf" srcId="{9874659F-33B4-404D-BC4F-EB7AC0D0A9EC}" destId="{7FDAD3A7-01E5-40BA-944F-FE806A740BC4}" srcOrd="0" destOrd="0" presId="urn:microsoft.com/office/officeart/2005/8/layout/orgChart1"/>
    <dgm:cxn modelId="{974A9D42-992E-44C8-95E1-095ABB64894A}" srcId="{F5A8CF2C-A9B3-4BFA-B42C-F0AE0A76F291}" destId="{ADF0E1BD-258A-480F-9630-B8C5FCD63590}" srcOrd="0" destOrd="0" parTransId="{C47ED33B-A79B-4DDE-817D-1D5649868B1D}" sibTransId="{F5739A03-8AC6-4F92-B8AC-5A2E16142A6D}"/>
    <dgm:cxn modelId="{F7EE3746-71ED-45C1-BDBE-24F6D134FC86}" srcId="{AFDD5D98-0409-4BD0-9FED-640C122AEBBC}" destId="{7E97EED6-0F15-49D7-8115-A4CB6E30B6CC}" srcOrd="0" destOrd="0" parTransId="{CD0C96C3-6CF4-4D5C-84BE-3754719C1EE6}" sibTransId="{BB69D2E8-74E3-4E0B-9CE4-1E689017BD7D}"/>
    <dgm:cxn modelId="{B9B45F46-1A15-4F9D-B49C-D371189D4592}" srcId="{9874659F-33B4-404D-BC4F-EB7AC0D0A9EC}" destId="{F5A8CF2C-A9B3-4BFA-B42C-F0AE0A76F291}" srcOrd="0" destOrd="0" parTransId="{A411612B-B5B1-49B2-89CE-A31D23BC1695}" sibTransId="{FF202FB2-F70E-4AAD-8FF3-DCA5ADA56418}"/>
    <dgm:cxn modelId="{24AB1C67-B7C0-415F-A7D9-E639695AD33C}" type="presOf" srcId="{1998191B-9C1D-4318-BD35-E8AB2C2C51BF}" destId="{FDD491E4-E009-4863-A38C-B30537150152}" srcOrd="0" destOrd="0" presId="urn:microsoft.com/office/officeart/2005/8/layout/orgChart1"/>
    <dgm:cxn modelId="{67073976-BBF2-4C25-B794-DC1D0F85BC0A}" srcId="{9874659F-33B4-404D-BC4F-EB7AC0D0A9EC}" destId="{124731F6-A549-4818-8FEC-DF53DFC74438}" srcOrd="1" destOrd="0" parTransId="{776C78D9-A18B-48FA-A44A-186C86672493}" sibTransId="{4BEC9A15-BE18-40D1-9965-AF72E3010979}"/>
    <dgm:cxn modelId="{0481F67A-4331-467B-8F8B-AA9E267FEDF1}" srcId="{124731F6-A549-4818-8FEC-DF53DFC74438}" destId="{94F76A36-A488-454B-85CF-AF3F6D756728}" srcOrd="0" destOrd="0" parTransId="{C33EA4FD-0132-4EEF-8BF7-0E5985261246}" sibTransId="{4C4591C5-E93C-41A3-A88B-30BE60F0C86B}"/>
    <dgm:cxn modelId="{FF35FD8C-857E-44B2-9E3C-43C85879E0E6}" type="presOf" srcId="{7E97EED6-0F15-49D7-8115-A4CB6E30B6CC}" destId="{6AA536AB-3904-4112-ABCD-462AFCA7EA4B}" srcOrd="1" destOrd="0" presId="urn:microsoft.com/office/officeart/2005/8/layout/orgChart1"/>
    <dgm:cxn modelId="{5ABE748F-94AC-430F-B125-86D76806412D}" type="presOf" srcId="{AFDD5D98-0409-4BD0-9FED-640C122AEBBC}" destId="{691E5B4F-5DB1-4B45-B4F6-2EA3B0A90D11}" srcOrd="0" destOrd="0" presId="urn:microsoft.com/office/officeart/2005/8/layout/orgChart1"/>
    <dgm:cxn modelId="{91F0F297-1BD9-47E3-8250-0D1D36EAB4DC}" type="presOf" srcId="{94F76A36-A488-454B-85CF-AF3F6D756728}" destId="{004232EE-70D1-450C-B008-554910D2C65C}" srcOrd="1" destOrd="0" presId="urn:microsoft.com/office/officeart/2005/8/layout/orgChart1"/>
    <dgm:cxn modelId="{4AAA7699-DCDF-40F1-8AC9-446017186F37}" type="presOf" srcId="{CD0C96C3-6CF4-4D5C-84BE-3754719C1EE6}" destId="{685B394C-F206-49F1-ADFB-75BB23728AA3}" srcOrd="0" destOrd="0" presId="urn:microsoft.com/office/officeart/2005/8/layout/orgChart1"/>
    <dgm:cxn modelId="{C766BC99-1D0F-464B-9BF3-B8D05AE7BFF4}" srcId="{7136B507-1630-49D1-A718-D993B8D67009}" destId="{9874659F-33B4-404D-BC4F-EB7AC0D0A9EC}" srcOrd="0" destOrd="0" parTransId="{38BBD4FF-EB37-4193-AA09-1010E623D91B}" sibTransId="{B90874D7-D508-4980-B56A-E8B3FD0E652C}"/>
    <dgm:cxn modelId="{380F389A-286C-42E4-AC42-446549CD9C03}" srcId="{9874659F-33B4-404D-BC4F-EB7AC0D0A9EC}" destId="{AFDD5D98-0409-4BD0-9FED-640C122AEBBC}" srcOrd="2" destOrd="0" parTransId="{1998191B-9C1D-4318-BD35-E8AB2C2C51BF}" sibTransId="{D7E57CA9-2D81-4B56-AB1C-70BCF89B5EEB}"/>
    <dgm:cxn modelId="{D521F3A2-5FFD-455D-9365-133F979ECF6D}" type="presOf" srcId="{F5A8CF2C-A9B3-4BFA-B42C-F0AE0A76F291}" destId="{27E07AB8-46BB-4F85-B9BE-B56EDC1213F1}" srcOrd="1" destOrd="0" presId="urn:microsoft.com/office/officeart/2005/8/layout/orgChart1"/>
    <dgm:cxn modelId="{A2CDA7AE-6C19-4FEC-82AE-8CED3765D066}" type="presOf" srcId="{C33EA4FD-0132-4EEF-8BF7-0E5985261246}" destId="{408CFAA4-E7EE-4709-B5A0-7831D335229D}" srcOrd="0" destOrd="0" presId="urn:microsoft.com/office/officeart/2005/8/layout/orgChart1"/>
    <dgm:cxn modelId="{E99ED2AE-5442-4526-988C-CA8E33D711C5}" type="presOf" srcId="{7136B507-1630-49D1-A718-D993B8D67009}" destId="{92391798-9D92-4DBC-9E43-F14F087253B6}" srcOrd="0" destOrd="0" presId="urn:microsoft.com/office/officeart/2005/8/layout/orgChart1"/>
    <dgm:cxn modelId="{752031B0-62C4-496D-989B-11174A36C1E0}" type="presOf" srcId="{94F76A36-A488-454B-85CF-AF3F6D756728}" destId="{09DDA545-F22B-47B1-92AB-994BF9F73B06}" srcOrd="0" destOrd="0" presId="urn:microsoft.com/office/officeart/2005/8/layout/orgChart1"/>
    <dgm:cxn modelId="{F761BDB8-E12A-4E35-A8C2-F4D75F46BE7B}" type="presOf" srcId="{124731F6-A549-4818-8FEC-DF53DFC74438}" destId="{28EC73BC-C5C0-417B-A6DB-BC97C7947859}" srcOrd="1" destOrd="0" presId="urn:microsoft.com/office/officeart/2005/8/layout/orgChart1"/>
    <dgm:cxn modelId="{CF0F36BD-5CC5-4751-912E-4801E494D585}" type="presOf" srcId="{C47ED33B-A79B-4DDE-817D-1D5649868B1D}" destId="{10F880E1-2072-4220-8BC6-B6E4B81156C5}" srcOrd="0" destOrd="0" presId="urn:microsoft.com/office/officeart/2005/8/layout/orgChart1"/>
    <dgm:cxn modelId="{E66D48D4-C5B7-4B03-9F5E-B3314D10983D}" type="presOf" srcId="{F5A8CF2C-A9B3-4BFA-B42C-F0AE0A76F291}" destId="{BD9A2481-BCF2-4B89-908A-D9935F01CFE8}" srcOrd="0" destOrd="0" presId="urn:microsoft.com/office/officeart/2005/8/layout/orgChart1"/>
    <dgm:cxn modelId="{08B727F5-301C-4088-8185-0EF51A06E521}" type="presOf" srcId="{AFDD5D98-0409-4BD0-9FED-640C122AEBBC}" destId="{876B3992-E8D3-45AE-AF54-0AB06604E05A}" srcOrd="1" destOrd="0" presId="urn:microsoft.com/office/officeart/2005/8/layout/orgChart1"/>
    <dgm:cxn modelId="{0BFE03FF-4335-427F-9AE0-6E2C63E94365}" type="presOf" srcId="{ADF0E1BD-258A-480F-9630-B8C5FCD63590}" destId="{CC782B80-FC18-4F3C-A4F0-F0F25595D3F3}" srcOrd="0" destOrd="0" presId="urn:microsoft.com/office/officeart/2005/8/layout/orgChart1"/>
    <dgm:cxn modelId="{BA79C01E-56E3-471E-B0C5-F55A184F9C64}" type="presParOf" srcId="{92391798-9D92-4DBC-9E43-F14F087253B6}" destId="{580CCEEF-D2D4-4EF9-968B-DE491D206E18}" srcOrd="0" destOrd="0" presId="urn:microsoft.com/office/officeart/2005/8/layout/orgChart1"/>
    <dgm:cxn modelId="{A85C863D-FD4E-4EBA-AD92-5A009AA22703}" type="presParOf" srcId="{580CCEEF-D2D4-4EF9-968B-DE491D206E18}" destId="{AA1F470A-C758-4FBF-8749-B865F7140827}" srcOrd="0" destOrd="0" presId="urn:microsoft.com/office/officeart/2005/8/layout/orgChart1"/>
    <dgm:cxn modelId="{3909EE7F-0682-49F1-B366-ACD9240491BC}" type="presParOf" srcId="{AA1F470A-C758-4FBF-8749-B865F7140827}" destId="{7FDAD3A7-01E5-40BA-944F-FE806A740BC4}" srcOrd="0" destOrd="0" presId="urn:microsoft.com/office/officeart/2005/8/layout/orgChart1"/>
    <dgm:cxn modelId="{8ACFA950-AD5D-4F7A-8085-DD00926870E2}" type="presParOf" srcId="{AA1F470A-C758-4FBF-8749-B865F7140827}" destId="{E20A0C29-E8D4-4253-A145-82EB847102B0}" srcOrd="1" destOrd="0" presId="urn:microsoft.com/office/officeart/2005/8/layout/orgChart1"/>
    <dgm:cxn modelId="{F45167C6-0492-4F69-9952-8DEEC76C4BEB}" type="presParOf" srcId="{580CCEEF-D2D4-4EF9-968B-DE491D206E18}" destId="{3608A653-4C5D-4D0B-97EB-046D11A65F7E}" srcOrd="1" destOrd="0" presId="urn:microsoft.com/office/officeart/2005/8/layout/orgChart1"/>
    <dgm:cxn modelId="{CE91B40B-9C6F-4034-89AA-38AE6999208F}" type="presParOf" srcId="{3608A653-4C5D-4D0B-97EB-046D11A65F7E}" destId="{3DD3D02C-CFA9-4B61-902C-C83087DBFBF0}" srcOrd="0" destOrd="0" presId="urn:microsoft.com/office/officeart/2005/8/layout/orgChart1"/>
    <dgm:cxn modelId="{F2378A5C-CF78-44BB-9A3A-D2959E6CD312}" type="presParOf" srcId="{3608A653-4C5D-4D0B-97EB-046D11A65F7E}" destId="{0BB21D1E-FCEE-46C6-BBF4-A21D0C467E10}" srcOrd="1" destOrd="0" presId="urn:microsoft.com/office/officeart/2005/8/layout/orgChart1"/>
    <dgm:cxn modelId="{C512760C-C7D8-443E-8144-05F54D330B0F}" type="presParOf" srcId="{0BB21D1E-FCEE-46C6-BBF4-A21D0C467E10}" destId="{9490502A-BBEF-43B8-83BB-4194968DCA85}" srcOrd="0" destOrd="0" presId="urn:microsoft.com/office/officeart/2005/8/layout/orgChart1"/>
    <dgm:cxn modelId="{C3A613FA-6DAD-4C26-91C7-14B0ABA0A8F2}" type="presParOf" srcId="{9490502A-BBEF-43B8-83BB-4194968DCA85}" destId="{BD9A2481-BCF2-4B89-908A-D9935F01CFE8}" srcOrd="0" destOrd="0" presId="urn:microsoft.com/office/officeart/2005/8/layout/orgChart1"/>
    <dgm:cxn modelId="{6503670E-6BFB-47FF-BCB6-6641DE1666EC}" type="presParOf" srcId="{9490502A-BBEF-43B8-83BB-4194968DCA85}" destId="{27E07AB8-46BB-4F85-B9BE-B56EDC1213F1}" srcOrd="1" destOrd="0" presId="urn:microsoft.com/office/officeart/2005/8/layout/orgChart1"/>
    <dgm:cxn modelId="{6250C123-D5EF-47E6-96A5-523C1D13CA2F}" type="presParOf" srcId="{0BB21D1E-FCEE-46C6-BBF4-A21D0C467E10}" destId="{EDC7D7C9-0C89-4D49-84B2-B40D6187F57B}" srcOrd="1" destOrd="0" presId="urn:microsoft.com/office/officeart/2005/8/layout/orgChart1"/>
    <dgm:cxn modelId="{21AE89B7-5619-421A-9B2E-BEFFFAA0A1D0}" type="presParOf" srcId="{EDC7D7C9-0C89-4D49-84B2-B40D6187F57B}" destId="{10F880E1-2072-4220-8BC6-B6E4B81156C5}" srcOrd="0" destOrd="0" presId="urn:microsoft.com/office/officeart/2005/8/layout/orgChart1"/>
    <dgm:cxn modelId="{CD788416-2DE8-4843-B37C-56DC761ACCBA}" type="presParOf" srcId="{EDC7D7C9-0C89-4D49-84B2-B40D6187F57B}" destId="{AD699646-B001-49C7-A1A4-785C4D59BDB9}" srcOrd="1" destOrd="0" presId="urn:microsoft.com/office/officeart/2005/8/layout/orgChart1"/>
    <dgm:cxn modelId="{BAF82F03-1301-416B-B468-F860D935E461}" type="presParOf" srcId="{AD699646-B001-49C7-A1A4-785C4D59BDB9}" destId="{B8977CB2-ED7C-4ED7-9C16-A3701BBDA586}" srcOrd="0" destOrd="0" presId="urn:microsoft.com/office/officeart/2005/8/layout/orgChart1"/>
    <dgm:cxn modelId="{C7BA5BC9-00F8-44AA-9E2A-931189296271}" type="presParOf" srcId="{B8977CB2-ED7C-4ED7-9C16-A3701BBDA586}" destId="{CC782B80-FC18-4F3C-A4F0-F0F25595D3F3}" srcOrd="0" destOrd="0" presId="urn:microsoft.com/office/officeart/2005/8/layout/orgChart1"/>
    <dgm:cxn modelId="{768DD935-5670-414F-8F8D-D51A73C138C2}" type="presParOf" srcId="{B8977CB2-ED7C-4ED7-9C16-A3701BBDA586}" destId="{EC65EFEB-6691-44B2-8FEE-7EE1364D1637}" srcOrd="1" destOrd="0" presId="urn:microsoft.com/office/officeart/2005/8/layout/orgChart1"/>
    <dgm:cxn modelId="{F992D3EE-FE48-4417-861B-D7876A856486}" type="presParOf" srcId="{AD699646-B001-49C7-A1A4-785C4D59BDB9}" destId="{3CDCD14C-269C-4FFE-B761-D9CDCB95306B}" srcOrd="1" destOrd="0" presId="urn:microsoft.com/office/officeart/2005/8/layout/orgChart1"/>
    <dgm:cxn modelId="{1EDDA883-17EC-4868-9D30-5B6C1BFC0351}" type="presParOf" srcId="{AD699646-B001-49C7-A1A4-785C4D59BDB9}" destId="{21CAA96D-FE82-4250-B052-B56685753199}" srcOrd="2" destOrd="0" presId="urn:microsoft.com/office/officeart/2005/8/layout/orgChart1"/>
    <dgm:cxn modelId="{3E9DC2C5-6CF7-486F-9414-00727F9B5641}" type="presParOf" srcId="{0BB21D1E-FCEE-46C6-BBF4-A21D0C467E10}" destId="{6438C5C0-91D1-412F-86B0-CDB8EC547967}" srcOrd="2" destOrd="0" presId="urn:microsoft.com/office/officeart/2005/8/layout/orgChart1"/>
    <dgm:cxn modelId="{B5C04CB3-A6D3-4023-A22C-4BDD7CAEF797}" type="presParOf" srcId="{3608A653-4C5D-4D0B-97EB-046D11A65F7E}" destId="{F1C2887A-A67D-4FA5-8D66-016C33ACD1AB}" srcOrd="2" destOrd="0" presId="urn:microsoft.com/office/officeart/2005/8/layout/orgChart1"/>
    <dgm:cxn modelId="{EAD5FDF1-9975-4172-995F-083FA68C2E2B}" type="presParOf" srcId="{3608A653-4C5D-4D0B-97EB-046D11A65F7E}" destId="{9E170C15-97AA-4EA3-BAA9-71918D8DB279}" srcOrd="3" destOrd="0" presId="urn:microsoft.com/office/officeart/2005/8/layout/orgChart1"/>
    <dgm:cxn modelId="{201FBA46-E882-444F-981B-E3FAD2823D25}" type="presParOf" srcId="{9E170C15-97AA-4EA3-BAA9-71918D8DB279}" destId="{ABC55490-D38E-48BF-8C3D-E474CD714546}" srcOrd="0" destOrd="0" presId="urn:microsoft.com/office/officeart/2005/8/layout/orgChart1"/>
    <dgm:cxn modelId="{82F6BE55-ABC4-425D-9465-22233908A0E1}" type="presParOf" srcId="{ABC55490-D38E-48BF-8C3D-E474CD714546}" destId="{A68BA5B7-1D8F-4E58-BB97-F24267155E71}" srcOrd="0" destOrd="0" presId="urn:microsoft.com/office/officeart/2005/8/layout/orgChart1"/>
    <dgm:cxn modelId="{39E14671-6038-4C4E-8113-04523B85299C}" type="presParOf" srcId="{ABC55490-D38E-48BF-8C3D-E474CD714546}" destId="{28EC73BC-C5C0-417B-A6DB-BC97C7947859}" srcOrd="1" destOrd="0" presId="urn:microsoft.com/office/officeart/2005/8/layout/orgChart1"/>
    <dgm:cxn modelId="{47D9F02B-4870-4B38-AC25-926EF3E8FCAC}" type="presParOf" srcId="{9E170C15-97AA-4EA3-BAA9-71918D8DB279}" destId="{12EFD5E5-3B93-4A95-AE50-FB9B6BF0290A}" srcOrd="1" destOrd="0" presId="urn:microsoft.com/office/officeart/2005/8/layout/orgChart1"/>
    <dgm:cxn modelId="{A2F2E1F9-0BC0-404D-8E80-904350322DAB}" type="presParOf" srcId="{12EFD5E5-3B93-4A95-AE50-FB9B6BF0290A}" destId="{408CFAA4-E7EE-4709-B5A0-7831D335229D}" srcOrd="0" destOrd="0" presId="urn:microsoft.com/office/officeart/2005/8/layout/orgChart1"/>
    <dgm:cxn modelId="{509C42EC-3D5E-4839-8ACB-CB82EC07C70E}" type="presParOf" srcId="{12EFD5E5-3B93-4A95-AE50-FB9B6BF0290A}" destId="{9D7D260E-D8B8-4D6D-89E2-A980750AE7C8}" srcOrd="1" destOrd="0" presId="urn:microsoft.com/office/officeart/2005/8/layout/orgChart1"/>
    <dgm:cxn modelId="{325310DD-570E-4C25-A7EA-D178959263C0}" type="presParOf" srcId="{9D7D260E-D8B8-4D6D-89E2-A980750AE7C8}" destId="{459BA599-287C-429B-9005-3674F08FB792}" srcOrd="0" destOrd="0" presId="urn:microsoft.com/office/officeart/2005/8/layout/orgChart1"/>
    <dgm:cxn modelId="{A310790D-AC24-432B-9C68-C34FBB87C254}" type="presParOf" srcId="{459BA599-287C-429B-9005-3674F08FB792}" destId="{09DDA545-F22B-47B1-92AB-994BF9F73B06}" srcOrd="0" destOrd="0" presId="urn:microsoft.com/office/officeart/2005/8/layout/orgChart1"/>
    <dgm:cxn modelId="{86CC2A15-B5A6-452D-9D14-9845A5C3DADA}" type="presParOf" srcId="{459BA599-287C-429B-9005-3674F08FB792}" destId="{004232EE-70D1-450C-B008-554910D2C65C}" srcOrd="1" destOrd="0" presId="urn:microsoft.com/office/officeart/2005/8/layout/orgChart1"/>
    <dgm:cxn modelId="{1A213C59-0E62-4DBF-BE18-95A72D2D3D3D}" type="presParOf" srcId="{9D7D260E-D8B8-4D6D-89E2-A980750AE7C8}" destId="{43ADA9F6-DF0F-4E85-AFF3-FCCA78DDD3D4}" srcOrd="1" destOrd="0" presId="urn:microsoft.com/office/officeart/2005/8/layout/orgChart1"/>
    <dgm:cxn modelId="{1F304F6D-2405-4555-92FC-89411B14533A}" type="presParOf" srcId="{9D7D260E-D8B8-4D6D-89E2-A980750AE7C8}" destId="{CDB19F14-3151-4E9D-A43B-6A7BC7E943BE}" srcOrd="2" destOrd="0" presId="urn:microsoft.com/office/officeart/2005/8/layout/orgChart1"/>
    <dgm:cxn modelId="{95B589F4-2710-4F4D-A231-0B045B769514}" type="presParOf" srcId="{9E170C15-97AA-4EA3-BAA9-71918D8DB279}" destId="{0130B585-0EF3-45CF-A38E-FA284AEAE28E}" srcOrd="2" destOrd="0" presId="urn:microsoft.com/office/officeart/2005/8/layout/orgChart1"/>
    <dgm:cxn modelId="{65580516-3561-421B-B525-2F8781E71E4F}" type="presParOf" srcId="{3608A653-4C5D-4D0B-97EB-046D11A65F7E}" destId="{FDD491E4-E009-4863-A38C-B30537150152}" srcOrd="4" destOrd="0" presId="urn:microsoft.com/office/officeart/2005/8/layout/orgChart1"/>
    <dgm:cxn modelId="{614B4081-AB05-42AB-B9E8-50FF047091A0}" type="presParOf" srcId="{3608A653-4C5D-4D0B-97EB-046D11A65F7E}" destId="{C62B46E7-16C4-46CE-8216-DE22D5BFC0E6}" srcOrd="5" destOrd="0" presId="urn:microsoft.com/office/officeart/2005/8/layout/orgChart1"/>
    <dgm:cxn modelId="{01C45E29-E3D5-48CC-852E-56D038908061}" type="presParOf" srcId="{C62B46E7-16C4-46CE-8216-DE22D5BFC0E6}" destId="{3D4CA19C-DCBA-4CB6-A36F-7AD87FE17995}" srcOrd="0" destOrd="0" presId="urn:microsoft.com/office/officeart/2005/8/layout/orgChart1"/>
    <dgm:cxn modelId="{D97276AE-8745-41D6-95A9-0477DE3CAD2C}" type="presParOf" srcId="{3D4CA19C-DCBA-4CB6-A36F-7AD87FE17995}" destId="{691E5B4F-5DB1-4B45-B4F6-2EA3B0A90D11}" srcOrd="0" destOrd="0" presId="urn:microsoft.com/office/officeart/2005/8/layout/orgChart1"/>
    <dgm:cxn modelId="{5C76E64C-35E3-46F3-B47C-A5C55A9A380C}" type="presParOf" srcId="{3D4CA19C-DCBA-4CB6-A36F-7AD87FE17995}" destId="{876B3992-E8D3-45AE-AF54-0AB06604E05A}" srcOrd="1" destOrd="0" presId="urn:microsoft.com/office/officeart/2005/8/layout/orgChart1"/>
    <dgm:cxn modelId="{8DC9E3D6-003E-42B2-946A-8EF9964B5EA8}" type="presParOf" srcId="{C62B46E7-16C4-46CE-8216-DE22D5BFC0E6}" destId="{D960E845-3FDC-4BA3-B16A-714FDE9D3794}" srcOrd="1" destOrd="0" presId="urn:microsoft.com/office/officeart/2005/8/layout/orgChart1"/>
    <dgm:cxn modelId="{DA922C08-E67C-4E5D-9783-1C8E5127BE25}" type="presParOf" srcId="{D960E845-3FDC-4BA3-B16A-714FDE9D3794}" destId="{685B394C-F206-49F1-ADFB-75BB23728AA3}" srcOrd="0" destOrd="0" presId="urn:microsoft.com/office/officeart/2005/8/layout/orgChart1"/>
    <dgm:cxn modelId="{6BCB4036-A75B-4530-A991-4E5C8BF5F8A5}" type="presParOf" srcId="{D960E845-3FDC-4BA3-B16A-714FDE9D3794}" destId="{30B1765C-EB5A-43CB-844B-4C69D1087930}" srcOrd="1" destOrd="0" presId="urn:microsoft.com/office/officeart/2005/8/layout/orgChart1"/>
    <dgm:cxn modelId="{86FBAEA6-BEAA-4F55-A2F1-25E745C6EB8C}" type="presParOf" srcId="{30B1765C-EB5A-43CB-844B-4C69D1087930}" destId="{4FEC9723-3A29-41F2-993C-1FBDF812CF39}" srcOrd="0" destOrd="0" presId="urn:microsoft.com/office/officeart/2005/8/layout/orgChart1"/>
    <dgm:cxn modelId="{1600CAFC-22A2-4AE6-A796-5FE881F87E6F}" type="presParOf" srcId="{4FEC9723-3A29-41F2-993C-1FBDF812CF39}" destId="{1539852A-E286-4C48-82C1-5A936BA018D2}" srcOrd="0" destOrd="0" presId="urn:microsoft.com/office/officeart/2005/8/layout/orgChart1"/>
    <dgm:cxn modelId="{003D089C-3D17-48AC-845C-002DFCFD6DA0}" type="presParOf" srcId="{4FEC9723-3A29-41F2-993C-1FBDF812CF39}" destId="{6AA536AB-3904-4112-ABCD-462AFCA7EA4B}" srcOrd="1" destOrd="0" presId="urn:microsoft.com/office/officeart/2005/8/layout/orgChart1"/>
    <dgm:cxn modelId="{2E8C0AF0-1FDF-4E40-98CA-ABF4EB16CCAD}" type="presParOf" srcId="{30B1765C-EB5A-43CB-844B-4C69D1087930}" destId="{3127C020-1AE0-472C-B124-80BD3C0B3E15}" srcOrd="1" destOrd="0" presId="urn:microsoft.com/office/officeart/2005/8/layout/orgChart1"/>
    <dgm:cxn modelId="{F8C58DFD-C52E-4A6B-BAAA-DB10D636D58C}" type="presParOf" srcId="{30B1765C-EB5A-43CB-844B-4C69D1087930}" destId="{F02E89CB-86A5-488F-A991-497221964C54}" srcOrd="2" destOrd="0" presId="urn:microsoft.com/office/officeart/2005/8/layout/orgChart1"/>
    <dgm:cxn modelId="{07A3C5F6-BFB9-41BB-850E-BCDB99434FCA}" type="presParOf" srcId="{C62B46E7-16C4-46CE-8216-DE22D5BFC0E6}" destId="{60A0BA4C-B687-454C-B44E-8E297A6CEDF4}" srcOrd="2" destOrd="0" presId="urn:microsoft.com/office/officeart/2005/8/layout/orgChart1"/>
    <dgm:cxn modelId="{40422D36-E2BE-4C07-A35A-58C19C4C045D}" type="presParOf" srcId="{580CCEEF-D2D4-4EF9-968B-DE491D206E18}" destId="{FFC2C091-5275-4263-84F6-46C5EC70B6C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136B507-1630-49D1-A718-D993B8D6700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9874659F-33B4-404D-BC4F-EB7AC0D0A9EC}">
      <dgm:prSet phldrT="[Texto]"/>
      <dgm:spPr/>
      <dgm:t>
        <a:bodyPr/>
        <a:lstStyle/>
        <a:p>
          <a:r>
            <a:rPr lang="es-ES" dirty="0"/>
            <a:t>LIBROS</a:t>
          </a:r>
        </a:p>
      </dgm:t>
    </dgm:pt>
    <dgm:pt modelId="{38BBD4FF-EB37-4193-AA09-1010E623D91B}" type="parTrans" cxnId="{C766BC99-1D0F-464B-9BF3-B8D05AE7BFF4}">
      <dgm:prSet/>
      <dgm:spPr/>
      <dgm:t>
        <a:bodyPr/>
        <a:lstStyle/>
        <a:p>
          <a:endParaRPr lang="es-ES"/>
        </a:p>
      </dgm:t>
    </dgm:pt>
    <dgm:pt modelId="{B90874D7-D508-4980-B56A-E8B3FD0E652C}" type="sibTrans" cxnId="{C766BC99-1D0F-464B-9BF3-B8D05AE7BFF4}">
      <dgm:prSet/>
      <dgm:spPr/>
      <dgm:t>
        <a:bodyPr/>
        <a:lstStyle/>
        <a:p>
          <a:endParaRPr lang="es-ES"/>
        </a:p>
      </dgm:t>
    </dgm:pt>
    <dgm:pt modelId="{F5A8CF2C-A9B3-4BFA-B42C-F0AE0A76F291}">
      <dgm:prSet phldrT="[Texto]" custT="1"/>
      <dgm:spPr/>
      <dgm:t>
        <a:bodyPr/>
        <a:lstStyle/>
        <a:p>
          <a:r>
            <a:rPr lang="es-ES" sz="3200" dirty="0"/>
            <a:t>Con un autor</a:t>
          </a:r>
        </a:p>
      </dgm:t>
    </dgm:pt>
    <dgm:pt modelId="{A411612B-B5B1-49B2-89CE-A31D23BC1695}" type="parTrans" cxnId="{B9B45F46-1A15-4F9D-B49C-D371189D4592}">
      <dgm:prSet/>
      <dgm:spPr/>
      <dgm:t>
        <a:bodyPr/>
        <a:lstStyle/>
        <a:p>
          <a:endParaRPr lang="es-ES"/>
        </a:p>
      </dgm:t>
    </dgm:pt>
    <dgm:pt modelId="{FF202FB2-F70E-4AAD-8FF3-DCA5ADA56418}" type="sibTrans" cxnId="{B9B45F46-1A15-4F9D-B49C-D371189D4592}">
      <dgm:prSet/>
      <dgm:spPr/>
      <dgm:t>
        <a:bodyPr/>
        <a:lstStyle/>
        <a:p>
          <a:endParaRPr lang="es-ES"/>
        </a:p>
      </dgm:t>
    </dgm:pt>
    <dgm:pt modelId="{124731F6-A549-4818-8FEC-DF53DFC74438}">
      <dgm:prSet phldrT="[Texto]" custT="1"/>
      <dgm:spPr/>
      <dgm:t>
        <a:bodyPr/>
        <a:lstStyle/>
        <a:p>
          <a:r>
            <a:rPr lang="es-ES" sz="3200" dirty="0"/>
            <a:t>Con dos autores</a:t>
          </a:r>
        </a:p>
      </dgm:t>
    </dgm:pt>
    <dgm:pt modelId="{776C78D9-A18B-48FA-A44A-186C86672493}" type="parTrans" cxnId="{67073976-BBF2-4C25-B794-DC1D0F85BC0A}">
      <dgm:prSet/>
      <dgm:spPr/>
      <dgm:t>
        <a:bodyPr/>
        <a:lstStyle/>
        <a:p>
          <a:endParaRPr lang="es-ES"/>
        </a:p>
      </dgm:t>
    </dgm:pt>
    <dgm:pt modelId="{4BEC9A15-BE18-40D1-9965-AF72E3010979}" type="sibTrans" cxnId="{67073976-BBF2-4C25-B794-DC1D0F85BC0A}">
      <dgm:prSet/>
      <dgm:spPr/>
      <dgm:t>
        <a:bodyPr/>
        <a:lstStyle/>
        <a:p>
          <a:endParaRPr lang="es-ES"/>
        </a:p>
      </dgm:t>
    </dgm:pt>
    <dgm:pt modelId="{AFDD5D98-0409-4BD0-9FED-640C122AEBBC}">
      <dgm:prSet phldrT="[Texto]" custT="1"/>
      <dgm:spPr/>
      <dgm:t>
        <a:bodyPr/>
        <a:lstStyle/>
        <a:p>
          <a:r>
            <a:rPr lang="es-ES" sz="3200" dirty="0"/>
            <a:t>Con varios autores</a:t>
          </a:r>
        </a:p>
      </dgm:t>
    </dgm:pt>
    <dgm:pt modelId="{1998191B-9C1D-4318-BD35-E8AB2C2C51BF}" type="parTrans" cxnId="{380F389A-286C-42E4-AC42-446549CD9C03}">
      <dgm:prSet/>
      <dgm:spPr/>
      <dgm:t>
        <a:bodyPr/>
        <a:lstStyle/>
        <a:p>
          <a:endParaRPr lang="es-ES"/>
        </a:p>
      </dgm:t>
    </dgm:pt>
    <dgm:pt modelId="{D7E57CA9-2D81-4B56-AB1C-70BCF89B5EEB}" type="sibTrans" cxnId="{380F389A-286C-42E4-AC42-446549CD9C03}">
      <dgm:prSet/>
      <dgm:spPr/>
      <dgm:t>
        <a:bodyPr/>
        <a:lstStyle/>
        <a:p>
          <a:endParaRPr lang="es-ES"/>
        </a:p>
      </dgm:t>
    </dgm:pt>
    <dgm:pt modelId="{ADF0E1BD-258A-480F-9630-B8C5FCD63590}">
      <dgm:prSet phldrT="[Texto]" custT="1"/>
      <dgm:spPr/>
      <dgm:t>
        <a:bodyPr/>
        <a:lstStyle/>
        <a:p>
          <a:r>
            <a:rPr lang="es-ES" sz="2800" dirty="0"/>
            <a:t>(Apellido, año, p.5)</a:t>
          </a:r>
        </a:p>
      </dgm:t>
    </dgm:pt>
    <dgm:pt modelId="{C47ED33B-A79B-4DDE-817D-1D5649868B1D}" type="parTrans" cxnId="{974A9D42-992E-44C8-95E1-095ABB64894A}">
      <dgm:prSet/>
      <dgm:spPr/>
      <dgm:t>
        <a:bodyPr/>
        <a:lstStyle/>
        <a:p>
          <a:endParaRPr lang="es-ES"/>
        </a:p>
      </dgm:t>
    </dgm:pt>
    <dgm:pt modelId="{F5739A03-8AC6-4F92-B8AC-5A2E16142A6D}" type="sibTrans" cxnId="{974A9D42-992E-44C8-95E1-095ABB64894A}">
      <dgm:prSet/>
      <dgm:spPr/>
      <dgm:t>
        <a:bodyPr/>
        <a:lstStyle/>
        <a:p>
          <a:endParaRPr lang="es-ES"/>
        </a:p>
      </dgm:t>
    </dgm:pt>
    <dgm:pt modelId="{94F76A36-A488-454B-85CF-AF3F6D756728}">
      <dgm:prSet phldrT="[Texto]" custT="1"/>
      <dgm:spPr/>
      <dgm:t>
        <a:bodyPr/>
        <a:lstStyle/>
        <a:p>
          <a:r>
            <a:rPr lang="es-ES" sz="2800" dirty="0"/>
            <a:t>(Apellido &amp; Apellido, año, p. 5)</a:t>
          </a:r>
        </a:p>
      </dgm:t>
    </dgm:pt>
    <dgm:pt modelId="{C33EA4FD-0132-4EEF-8BF7-0E5985261246}" type="parTrans" cxnId="{0481F67A-4331-467B-8F8B-AA9E267FEDF1}">
      <dgm:prSet/>
      <dgm:spPr/>
      <dgm:t>
        <a:bodyPr/>
        <a:lstStyle/>
        <a:p>
          <a:endParaRPr lang="es-ES"/>
        </a:p>
      </dgm:t>
    </dgm:pt>
    <dgm:pt modelId="{4C4591C5-E93C-41A3-A88B-30BE60F0C86B}" type="sibTrans" cxnId="{0481F67A-4331-467B-8F8B-AA9E267FEDF1}">
      <dgm:prSet/>
      <dgm:spPr/>
      <dgm:t>
        <a:bodyPr/>
        <a:lstStyle/>
        <a:p>
          <a:endParaRPr lang="es-ES"/>
        </a:p>
      </dgm:t>
    </dgm:pt>
    <dgm:pt modelId="{7E97EED6-0F15-49D7-8115-A4CB6E30B6CC}">
      <dgm:prSet phldrT="[Texto]" custT="1"/>
      <dgm:spPr/>
      <dgm:t>
        <a:bodyPr/>
        <a:lstStyle/>
        <a:p>
          <a:r>
            <a:rPr lang="es-ES" sz="2800" dirty="0"/>
            <a:t>Apellido, et. al. (Año, p.5)</a:t>
          </a:r>
        </a:p>
      </dgm:t>
    </dgm:pt>
    <dgm:pt modelId="{CD0C96C3-6CF4-4D5C-84BE-3754719C1EE6}" type="parTrans" cxnId="{F7EE3746-71ED-45C1-BDBE-24F6D134FC86}">
      <dgm:prSet/>
      <dgm:spPr/>
      <dgm:t>
        <a:bodyPr/>
        <a:lstStyle/>
        <a:p>
          <a:endParaRPr lang="es-ES"/>
        </a:p>
      </dgm:t>
    </dgm:pt>
    <dgm:pt modelId="{BB69D2E8-74E3-4E0B-9CE4-1E689017BD7D}" type="sibTrans" cxnId="{F7EE3746-71ED-45C1-BDBE-24F6D134FC86}">
      <dgm:prSet/>
      <dgm:spPr/>
      <dgm:t>
        <a:bodyPr/>
        <a:lstStyle/>
        <a:p>
          <a:endParaRPr lang="es-ES"/>
        </a:p>
      </dgm:t>
    </dgm:pt>
    <dgm:pt modelId="{92391798-9D92-4DBC-9E43-F14F087253B6}" type="pres">
      <dgm:prSet presAssocID="{7136B507-1630-49D1-A718-D993B8D6700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80CCEEF-D2D4-4EF9-968B-DE491D206E18}" type="pres">
      <dgm:prSet presAssocID="{9874659F-33B4-404D-BC4F-EB7AC0D0A9EC}" presName="hierRoot1" presStyleCnt="0">
        <dgm:presLayoutVars>
          <dgm:hierBranch val="init"/>
        </dgm:presLayoutVars>
      </dgm:prSet>
      <dgm:spPr/>
    </dgm:pt>
    <dgm:pt modelId="{AA1F470A-C758-4FBF-8749-B865F7140827}" type="pres">
      <dgm:prSet presAssocID="{9874659F-33B4-404D-BC4F-EB7AC0D0A9EC}" presName="rootComposite1" presStyleCnt="0"/>
      <dgm:spPr/>
    </dgm:pt>
    <dgm:pt modelId="{7FDAD3A7-01E5-40BA-944F-FE806A740BC4}" type="pres">
      <dgm:prSet presAssocID="{9874659F-33B4-404D-BC4F-EB7AC0D0A9EC}" presName="rootText1" presStyleLbl="node0" presStyleIdx="0" presStyleCnt="1" custScaleX="136491">
        <dgm:presLayoutVars>
          <dgm:chPref val="3"/>
        </dgm:presLayoutVars>
      </dgm:prSet>
      <dgm:spPr/>
    </dgm:pt>
    <dgm:pt modelId="{E20A0C29-E8D4-4253-A145-82EB847102B0}" type="pres">
      <dgm:prSet presAssocID="{9874659F-33B4-404D-BC4F-EB7AC0D0A9EC}" presName="rootConnector1" presStyleLbl="node1" presStyleIdx="0" presStyleCnt="0"/>
      <dgm:spPr/>
    </dgm:pt>
    <dgm:pt modelId="{3608A653-4C5D-4D0B-97EB-046D11A65F7E}" type="pres">
      <dgm:prSet presAssocID="{9874659F-33B4-404D-BC4F-EB7AC0D0A9EC}" presName="hierChild2" presStyleCnt="0"/>
      <dgm:spPr/>
    </dgm:pt>
    <dgm:pt modelId="{3DD3D02C-CFA9-4B61-902C-C83087DBFBF0}" type="pres">
      <dgm:prSet presAssocID="{A411612B-B5B1-49B2-89CE-A31D23BC1695}" presName="Name37" presStyleLbl="parChTrans1D2" presStyleIdx="0" presStyleCnt="3"/>
      <dgm:spPr/>
    </dgm:pt>
    <dgm:pt modelId="{0BB21D1E-FCEE-46C6-BBF4-A21D0C467E10}" type="pres">
      <dgm:prSet presAssocID="{F5A8CF2C-A9B3-4BFA-B42C-F0AE0A76F291}" presName="hierRoot2" presStyleCnt="0">
        <dgm:presLayoutVars>
          <dgm:hierBranch val="init"/>
        </dgm:presLayoutVars>
      </dgm:prSet>
      <dgm:spPr/>
    </dgm:pt>
    <dgm:pt modelId="{9490502A-BBEF-43B8-83BB-4194968DCA85}" type="pres">
      <dgm:prSet presAssocID="{F5A8CF2C-A9B3-4BFA-B42C-F0AE0A76F291}" presName="rootComposite" presStyleCnt="0"/>
      <dgm:spPr/>
    </dgm:pt>
    <dgm:pt modelId="{BD9A2481-BCF2-4B89-908A-D9935F01CFE8}" type="pres">
      <dgm:prSet presAssocID="{F5A8CF2C-A9B3-4BFA-B42C-F0AE0A76F291}" presName="rootText" presStyleLbl="node2" presStyleIdx="0" presStyleCnt="3" custScaleX="137632" custScaleY="80020">
        <dgm:presLayoutVars>
          <dgm:chPref val="3"/>
        </dgm:presLayoutVars>
      </dgm:prSet>
      <dgm:spPr/>
    </dgm:pt>
    <dgm:pt modelId="{27E07AB8-46BB-4F85-B9BE-B56EDC1213F1}" type="pres">
      <dgm:prSet presAssocID="{F5A8CF2C-A9B3-4BFA-B42C-F0AE0A76F291}" presName="rootConnector" presStyleLbl="node2" presStyleIdx="0" presStyleCnt="3"/>
      <dgm:spPr/>
    </dgm:pt>
    <dgm:pt modelId="{EDC7D7C9-0C89-4D49-84B2-B40D6187F57B}" type="pres">
      <dgm:prSet presAssocID="{F5A8CF2C-A9B3-4BFA-B42C-F0AE0A76F291}" presName="hierChild4" presStyleCnt="0"/>
      <dgm:spPr/>
    </dgm:pt>
    <dgm:pt modelId="{10F880E1-2072-4220-8BC6-B6E4B81156C5}" type="pres">
      <dgm:prSet presAssocID="{C47ED33B-A79B-4DDE-817D-1D5649868B1D}" presName="Name37" presStyleLbl="parChTrans1D3" presStyleIdx="0" presStyleCnt="3"/>
      <dgm:spPr/>
    </dgm:pt>
    <dgm:pt modelId="{AD699646-B001-49C7-A1A4-785C4D59BDB9}" type="pres">
      <dgm:prSet presAssocID="{ADF0E1BD-258A-480F-9630-B8C5FCD63590}" presName="hierRoot2" presStyleCnt="0">
        <dgm:presLayoutVars>
          <dgm:hierBranch val="init"/>
        </dgm:presLayoutVars>
      </dgm:prSet>
      <dgm:spPr/>
    </dgm:pt>
    <dgm:pt modelId="{B8977CB2-ED7C-4ED7-9C16-A3701BBDA586}" type="pres">
      <dgm:prSet presAssocID="{ADF0E1BD-258A-480F-9630-B8C5FCD63590}" presName="rootComposite" presStyleCnt="0"/>
      <dgm:spPr/>
    </dgm:pt>
    <dgm:pt modelId="{CC782B80-FC18-4F3C-A4F0-F0F25595D3F3}" type="pres">
      <dgm:prSet presAssocID="{ADF0E1BD-258A-480F-9630-B8C5FCD63590}" presName="rootText" presStyleLbl="node3" presStyleIdx="0" presStyleCnt="3" custScaleX="113713">
        <dgm:presLayoutVars>
          <dgm:chPref val="3"/>
        </dgm:presLayoutVars>
      </dgm:prSet>
      <dgm:spPr/>
    </dgm:pt>
    <dgm:pt modelId="{EC65EFEB-6691-44B2-8FEE-7EE1364D1637}" type="pres">
      <dgm:prSet presAssocID="{ADF0E1BD-258A-480F-9630-B8C5FCD63590}" presName="rootConnector" presStyleLbl="node3" presStyleIdx="0" presStyleCnt="3"/>
      <dgm:spPr/>
    </dgm:pt>
    <dgm:pt modelId="{3CDCD14C-269C-4FFE-B761-D9CDCB95306B}" type="pres">
      <dgm:prSet presAssocID="{ADF0E1BD-258A-480F-9630-B8C5FCD63590}" presName="hierChild4" presStyleCnt="0"/>
      <dgm:spPr/>
    </dgm:pt>
    <dgm:pt modelId="{21CAA96D-FE82-4250-B052-B56685753199}" type="pres">
      <dgm:prSet presAssocID="{ADF0E1BD-258A-480F-9630-B8C5FCD63590}" presName="hierChild5" presStyleCnt="0"/>
      <dgm:spPr/>
    </dgm:pt>
    <dgm:pt modelId="{6438C5C0-91D1-412F-86B0-CDB8EC547967}" type="pres">
      <dgm:prSet presAssocID="{F5A8CF2C-A9B3-4BFA-B42C-F0AE0A76F291}" presName="hierChild5" presStyleCnt="0"/>
      <dgm:spPr/>
    </dgm:pt>
    <dgm:pt modelId="{F1C2887A-A67D-4FA5-8D66-016C33ACD1AB}" type="pres">
      <dgm:prSet presAssocID="{776C78D9-A18B-48FA-A44A-186C86672493}" presName="Name37" presStyleLbl="parChTrans1D2" presStyleIdx="1" presStyleCnt="3"/>
      <dgm:spPr/>
    </dgm:pt>
    <dgm:pt modelId="{9E170C15-97AA-4EA3-BAA9-71918D8DB279}" type="pres">
      <dgm:prSet presAssocID="{124731F6-A549-4818-8FEC-DF53DFC74438}" presName="hierRoot2" presStyleCnt="0">
        <dgm:presLayoutVars>
          <dgm:hierBranch val="init"/>
        </dgm:presLayoutVars>
      </dgm:prSet>
      <dgm:spPr/>
    </dgm:pt>
    <dgm:pt modelId="{ABC55490-D38E-48BF-8C3D-E474CD714546}" type="pres">
      <dgm:prSet presAssocID="{124731F6-A549-4818-8FEC-DF53DFC74438}" presName="rootComposite" presStyleCnt="0"/>
      <dgm:spPr/>
    </dgm:pt>
    <dgm:pt modelId="{A68BA5B7-1D8F-4E58-BB97-F24267155E71}" type="pres">
      <dgm:prSet presAssocID="{124731F6-A549-4818-8FEC-DF53DFC74438}" presName="rootText" presStyleLbl="node2" presStyleIdx="1" presStyleCnt="3" custScaleX="137632" custScaleY="80020">
        <dgm:presLayoutVars>
          <dgm:chPref val="3"/>
        </dgm:presLayoutVars>
      </dgm:prSet>
      <dgm:spPr/>
    </dgm:pt>
    <dgm:pt modelId="{28EC73BC-C5C0-417B-A6DB-BC97C7947859}" type="pres">
      <dgm:prSet presAssocID="{124731F6-A549-4818-8FEC-DF53DFC74438}" presName="rootConnector" presStyleLbl="node2" presStyleIdx="1" presStyleCnt="3"/>
      <dgm:spPr/>
    </dgm:pt>
    <dgm:pt modelId="{12EFD5E5-3B93-4A95-AE50-FB9B6BF0290A}" type="pres">
      <dgm:prSet presAssocID="{124731F6-A549-4818-8FEC-DF53DFC74438}" presName="hierChild4" presStyleCnt="0"/>
      <dgm:spPr/>
    </dgm:pt>
    <dgm:pt modelId="{408CFAA4-E7EE-4709-B5A0-7831D335229D}" type="pres">
      <dgm:prSet presAssocID="{C33EA4FD-0132-4EEF-8BF7-0E5985261246}" presName="Name37" presStyleLbl="parChTrans1D3" presStyleIdx="1" presStyleCnt="3"/>
      <dgm:spPr/>
    </dgm:pt>
    <dgm:pt modelId="{9D7D260E-D8B8-4D6D-89E2-A980750AE7C8}" type="pres">
      <dgm:prSet presAssocID="{94F76A36-A488-454B-85CF-AF3F6D756728}" presName="hierRoot2" presStyleCnt="0">
        <dgm:presLayoutVars>
          <dgm:hierBranch val="init"/>
        </dgm:presLayoutVars>
      </dgm:prSet>
      <dgm:spPr/>
    </dgm:pt>
    <dgm:pt modelId="{459BA599-287C-429B-9005-3674F08FB792}" type="pres">
      <dgm:prSet presAssocID="{94F76A36-A488-454B-85CF-AF3F6D756728}" presName="rootComposite" presStyleCnt="0"/>
      <dgm:spPr/>
    </dgm:pt>
    <dgm:pt modelId="{09DDA545-F22B-47B1-92AB-994BF9F73B06}" type="pres">
      <dgm:prSet presAssocID="{94F76A36-A488-454B-85CF-AF3F6D756728}" presName="rootText" presStyleLbl="node3" presStyleIdx="1" presStyleCnt="3" custScaleX="148276">
        <dgm:presLayoutVars>
          <dgm:chPref val="3"/>
        </dgm:presLayoutVars>
      </dgm:prSet>
      <dgm:spPr/>
    </dgm:pt>
    <dgm:pt modelId="{004232EE-70D1-450C-B008-554910D2C65C}" type="pres">
      <dgm:prSet presAssocID="{94F76A36-A488-454B-85CF-AF3F6D756728}" presName="rootConnector" presStyleLbl="node3" presStyleIdx="1" presStyleCnt="3"/>
      <dgm:spPr/>
    </dgm:pt>
    <dgm:pt modelId="{43ADA9F6-DF0F-4E85-AFF3-FCCA78DDD3D4}" type="pres">
      <dgm:prSet presAssocID="{94F76A36-A488-454B-85CF-AF3F6D756728}" presName="hierChild4" presStyleCnt="0"/>
      <dgm:spPr/>
    </dgm:pt>
    <dgm:pt modelId="{CDB19F14-3151-4E9D-A43B-6A7BC7E943BE}" type="pres">
      <dgm:prSet presAssocID="{94F76A36-A488-454B-85CF-AF3F6D756728}" presName="hierChild5" presStyleCnt="0"/>
      <dgm:spPr/>
    </dgm:pt>
    <dgm:pt modelId="{0130B585-0EF3-45CF-A38E-FA284AEAE28E}" type="pres">
      <dgm:prSet presAssocID="{124731F6-A549-4818-8FEC-DF53DFC74438}" presName="hierChild5" presStyleCnt="0"/>
      <dgm:spPr/>
    </dgm:pt>
    <dgm:pt modelId="{FDD491E4-E009-4863-A38C-B30537150152}" type="pres">
      <dgm:prSet presAssocID="{1998191B-9C1D-4318-BD35-E8AB2C2C51BF}" presName="Name37" presStyleLbl="parChTrans1D2" presStyleIdx="2" presStyleCnt="3"/>
      <dgm:spPr/>
    </dgm:pt>
    <dgm:pt modelId="{C62B46E7-16C4-46CE-8216-DE22D5BFC0E6}" type="pres">
      <dgm:prSet presAssocID="{AFDD5D98-0409-4BD0-9FED-640C122AEBBC}" presName="hierRoot2" presStyleCnt="0">
        <dgm:presLayoutVars>
          <dgm:hierBranch val="init"/>
        </dgm:presLayoutVars>
      </dgm:prSet>
      <dgm:spPr/>
    </dgm:pt>
    <dgm:pt modelId="{3D4CA19C-DCBA-4CB6-A36F-7AD87FE17995}" type="pres">
      <dgm:prSet presAssocID="{AFDD5D98-0409-4BD0-9FED-640C122AEBBC}" presName="rootComposite" presStyleCnt="0"/>
      <dgm:spPr/>
    </dgm:pt>
    <dgm:pt modelId="{691E5B4F-5DB1-4B45-B4F6-2EA3B0A90D11}" type="pres">
      <dgm:prSet presAssocID="{AFDD5D98-0409-4BD0-9FED-640C122AEBBC}" presName="rootText" presStyleLbl="node2" presStyleIdx="2" presStyleCnt="3" custScaleX="137632" custScaleY="80020">
        <dgm:presLayoutVars>
          <dgm:chPref val="3"/>
        </dgm:presLayoutVars>
      </dgm:prSet>
      <dgm:spPr/>
    </dgm:pt>
    <dgm:pt modelId="{876B3992-E8D3-45AE-AF54-0AB06604E05A}" type="pres">
      <dgm:prSet presAssocID="{AFDD5D98-0409-4BD0-9FED-640C122AEBBC}" presName="rootConnector" presStyleLbl="node2" presStyleIdx="2" presStyleCnt="3"/>
      <dgm:spPr/>
    </dgm:pt>
    <dgm:pt modelId="{D960E845-3FDC-4BA3-B16A-714FDE9D3794}" type="pres">
      <dgm:prSet presAssocID="{AFDD5D98-0409-4BD0-9FED-640C122AEBBC}" presName="hierChild4" presStyleCnt="0"/>
      <dgm:spPr/>
    </dgm:pt>
    <dgm:pt modelId="{685B394C-F206-49F1-ADFB-75BB23728AA3}" type="pres">
      <dgm:prSet presAssocID="{CD0C96C3-6CF4-4D5C-84BE-3754719C1EE6}" presName="Name37" presStyleLbl="parChTrans1D3" presStyleIdx="2" presStyleCnt="3"/>
      <dgm:spPr/>
    </dgm:pt>
    <dgm:pt modelId="{30B1765C-EB5A-43CB-844B-4C69D1087930}" type="pres">
      <dgm:prSet presAssocID="{7E97EED6-0F15-49D7-8115-A4CB6E30B6CC}" presName="hierRoot2" presStyleCnt="0">
        <dgm:presLayoutVars>
          <dgm:hierBranch val="init"/>
        </dgm:presLayoutVars>
      </dgm:prSet>
      <dgm:spPr/>
    </dgm:pt>
    <dgm:pt modelId="{4FEC9723-3A29-41F2-993C-1FBDF812CF39}" type="pres">
      <dgm:prSet presAssocID="{7E97EED6-0F15-49D7-8115-A4CB6E30B6CC}" presName="rootComposite" presStyleCnt="0"/>
      <dgm:spPr/>
    </dgm:pt>
    <dgm:pt modelId="{1539852A-E286-4C48-82C1-5A936BA018D2}" type="pres">
      <dgm:prSet presAssocID="{7E97EED6-0F15-49D7-8115-A4CB6E30B6CC}" presName="rootText" presStyleLbl="node3" presStyleIdx="2" presStyleCnt="3" custScaleX="124083">
        <dgm:presLayoutVars>
          <dgm:chPref val="3"/>
        </dgm:presLayoutVars>
      </dgm:prSet>
      <dgm:spPr/>
    </dgm:pt>
    <dgm:pt modelId="{6AA536AB-3904-4112-ABCD-462AFCA7EA4B}" type="pres">
      <dgm:prSet presAssocID="{7E97EED6-0F15-49D7-8115-A4CB6E30B6CC}" presName="rootConnector" presStyleLbl="node3" presStyleIdx="2" presStyleCnt="3"/>
      <dgm:spPr/>
    </dgm:pt>
    <dgm:pt modelId="{3127C020-1AE0-472C-B124-80BD3C0B3E15}" type="pres">
      <dgm:prSet presAssocID="{7E97EED6-0F15-49D7-8115-A4CB6E30B6CC}" presName="hierChild4" presStyleCnt="0"/>
      <dgm:spPr/>
    </dgm:pt>
    <dgm:pt modelId="{F02E89CB-86A5-488F-A991-497221964C54}" type="pres">
      <dgm:prSet presAssocID="{7E97EED6-0F15-49D7-8115-A4CB6E30B6CC}" presName="hierChild5" presStyleCnt="0"/>
      <dgm:spPr/>
    </dgm:pt>
    <dgm:pt modelId="{60A0BA4C-B687-454C-B44E-8E297A6CEDF4}" type="pres">
      <dgm:prSet presAssocID="{AFDD5D98-0409-4BD0-9FED-640C122AEBBC}" presName="hierChild5" presStyleCnt="0"/>
      <dgm:spPr/>
    </dgm:pt>
    <dgm:pt modelId="{FFC2C091-5275-4263-84F6-46C5EC70B6C7}" type="pres">
      <dgm:prSet presAssocID="{9874659F-33B4-404D-BC4F-EB7AC0D0A9EC}" presName="hierChild3" presStyleCnt="0"/>
      <dgm:spPr/>
    </dgm:pt>
  </dgm:ptLst>
  <dgm:cxnLst>
    <dgm:cxn modelId="{DF1F9A02-2743-4B76-9024-4DD3670E0D8F}" type="presOf" srcId="{9874659F-33B4-404D-BC4F-EB7AC0D0A9EC}" destId="{E20A0C29-E8D4-4253-A145-82EB847102B0}" srcOrd="1" destOrd="0" presId="urn:microsoft.com/office/officeart/2005/8/layout/orgChart1"/>
    <dgm:cxn modelId="{BADC4B08-29DE-42BA-AAAD-E56E1F55C147}" type="presOf" srcId="{A411612B-B5B1-49B2-89CE-A31D23BC1695}" destId="{3DD3D02C-CFA9-4B61-902C-C83087DBFBF0}" srcOrd="0" destOrd="0" presId="urn:microsoft.com/office/officeart/2005/8/layout/orgChart1"/>
    <dgm:cxn modelId="{8B31A615-F13F-489E-A51F-958FF0EBC1ED}" type="presOf" srcId="{124731F6-A549-4818-8FEC-DF53DFC74438}" destId="{A68BA5B7-1D8F-4E58-BB97-F24267155E71}" srcOrd="0" destOrd="0" presId="urn:microsoft.com/office/officeart/2005/8/layout/orgChart1"/>
    <dgm:cxn modelId="{601BA91F-2FFE-4D4E-8139-777E123C8493}" type="presOf" srcId="{7E97EED6-0F15-49D7-8115-A4CB6E30B6CC}" destId="{1539852A-E286-4C48-82C1-5A936BA018D2}" srcOrd="0" destOrd="0" presId="urn:microsoft.com/office/officeart/2005/8/layout/orgChart1"/>
    <dgm:cxn modelId="{17750A24-88DF-4A8C-921A-93BDFD29DCD9}" type="presOf" srcId="{ADF0E1BD-258A-480F-9630-B8C5FCD63590}" destId="{EC65EFEB-6691-44B2-8FEE-7EE1364D1637}" srcOrd="1" destOrd="0" presId="urn:microsoft.com/office/officeart/2005/8/layout/orgChart1"/>
    <dgm:cxn modelId="{2658E828-2529-4CA3-B40A-2A366E5CB201}" type="presOf" srcId="{776C78D9-A18B-48FA-A44A-186C86672493}" destId="{F1C2887A-A67D-4FA5-8D66-016C33ACD1AB}" srcOrd="0" destOrd="0" presId="urn:microsoft.com/office/officeart/2005/8/layout/orgChart1"/>
    <dgm:cxn modelId="{7E00AD5D-B3C6-4AD3-A869-EEDBFD840B19}" type="presOf" srcId="{9874659F-33B4-404D-BC4F-EB7AC0D0A9EC}" destId="{7FDAD3A7-01E5-40BA-944F-FE806A740BC4}" srcOrd="0" destOrd="0" presId="urn:microsoft.com/office/officeart/2005/8/layout/orgChart1"/>
    <dgm:cxn modelId="{974A9D42-992E-44C8-95E1-095ABB64894A}" srcId="{F5A8CF2C-A9B3-4BFA-B42C-F0AE0A76F291}" destId="{ADF0E1BD-258A-480F-9630-B8C5FCD63590}" srcOrd="0" destOrd="0" parTransId="{C47ED33B-A79B-4DDE-817D-1D5649868B1D}" sibTransId="{F5739A03-8AC6-4F92-B8AC-5A2E16142A6D}"/>
    <dgm:cxn modelId="{F7EE3746-71ED-45C1-BDBE-24F6D134FC86}" srcId="{AFDD5D98-0409-4BD0-9FED-640C122AEBBC}" destId="{7E97EED6-0F15-49D7-8115-A4CB6E30B6CC}" srcOrd="0" destOrd="0" parTransId="{CD0C96C3-6CF4-4D5C-84BE-3754719C1EE6}" sibTransId="{BB69D2E8-74E3-4E0B-9CE4-1E689017BD7D}"/>
    <dgm:cxn modelId="{B9B45F46-1A15-4F9D-B49C-D371189D4592}" srcId="{9874659F-33B4-404D-BC4F-EB7AC0D0A9EC}" destId="{F5A8CF2C-A9B3-4BFA-B42C-F0AE0A76F291}" srcOrd="0" destOrd="0" parTransId="{A411612B-B5B1-49B2-89CE-A31D23BC1695}" sibTransId="{FF202FB2-F70E-4AAD-8FF3-DCA5ADA56418}"/>
    <dgm:cxn modelId="{24AB1C67-B7C0-415F-A7D9-E639695AD33C}" type="presOf" srcId="{1998191B-9C1D-4318-BD35-E8AB2C2C51BF}" destId="{FDD491E4-E009-4863-A38C-B30537150152}" srcOrd="0" destOrd="0" presId="urn:microsoft.com/office/officeart/2005/8/layout/orgChart1"/>
    <dgm:cxn modelId="{67073976-BBF2-4C25-B794-DC1D0F85BC0A}" srcId="{9874659F-33B4-404D-BC4F-EB7AC0D0A9EC}" destId="{124731F6-A549-4818-8FEC-DF53DFC74438}" srcOrd="1" destOrd="0" parTransId="{776C78D9-A18B-48FA-A44A-186C86672493}" sibTransId="{4BEC9A15-BE18-40D1-9965-AF72E3010979}"/>
    <dgm:cxn modelId="{0481F67A-4331-467B-8F8B-AA9E267FEDF1}" srcId="{124731F6-A549-4818-8FEC-DF53DFC74438}" destId="{94F76A36-A488-454B-85CF-AF3F6D756728}" srcOrd="0" destOrd="0" parTransId="{C33EA4FD-0132-4EEF-8BF7-0E5985261246}" sibTransId="{4C4591C5-E93C-41A3-A88B-30BE60F0C86B}"/>
    <dgm:cxn modelId="{FF35FD8C-857E-44B2-9E3C-43C85879E0E6}" type="presOf" srcId="{7E97EED6-0F15-49D7-8115-A4CB6E30B6CC}" destId="{6AA536AB-3904-4112-ABCD-462AFCA7EA4B}" srcOrd="1" destOrd="0" presId="urn:microsoft.com/office/officeart/2005/8/layout/orgChart1"/>
    <dgm:cxn modelId="{5ABE748F-94AC-430F-B125-86D76806412D}" type="presOf" srcId="{AFDD5D98-0409-4BD0-9FED-640C122AEBBC}" destId="{691E5B4F-5DB1-4B45-B4F6-2EA3B0A90D11}" srcOrd="0" destOrd="0" presId="urn:microsoft.com/office/officeart/2005/8/layout/orgChart1"/>
    <dgm:cxn modelId="{91F0F297-1BD9-47E3-8250-0D1D36EAB4DC}" type="presOf" srcId="{94F76A36-A488-454B-85CF-AF3F6D756728}" destId="{004232EE-70D1-450C-B008-554910D2C65C}" srcOrd="1" destOrd="0" presId="urn:microsoft.com/office/officeart/2005/8/layout/orgChart1"/>
    <dgm:cxn modelId="{4AAA7699-DCDF-40F1-8AC9-446017186F37}" type="presOf" srcId="{CD0C96C3-6CF4-4D5C-84BE-3754719C1EE6}" destId="{685B394C-F206-49F1-ADFB-75BB23728AA3}" srcOrd="0" destOrd="0" presId="urn:microsoft.com/office/officeart/2005/8/layout/orgChart1"/>
    <dgm:cxn modelId="{C766BC99-1D0F-464B-9BF3-B8D05AE7BFF4}" srcId="{7136B507-1630-49D1-A718-D993B8D67009}" destId="{9874659F-33B4-404D-BC4F-EB7AC0D0A9EC}" srcOrd="0" destOrd="0" parTransId="{38BBD4FF-EB37-4193-AA09-1010E623D91B}" sibTransId="{B90874D7-D508-4980-B56A-E8B3FD0E652C}"/>
    <dgm:cxn modelId="{380F389A-286C-42E4-AC42-446549CD9C03}" srcId="{9874659F-33B4-404D-BC4F-EB7AC0D0A9EC}" destId="{AFDD5D98-0409-4BD0-9FED-640C122AEBBC}" srcOrd="2" destOrd="0" parTransId="{1998191B-9C1D-4318-BD35-E8AB2C2C51BF}" sibTransId="{D7E57CA9-2D81-4B56-AB1C-70BCF89B5EEB}"/>
    <dgm:cxn modelId="{D521F3A2-5FFD-455D-9365-133F979ECF6D}" type="presOf" srcId="{F5A8CF2C-A9B3-4BFA-B42C-F0AE0A76F291}" destId="{27E07AB8-46BB-4F85-B9BE-B56EDC1213F1}" srcOrd="1" destOrd="0" presId="urn:microsoft.com/office/officeart/2005/8/layout/orgChart1"/>
    <dgm:cxn modelId="{A2CDA7AE-6C19-4FEC-82AE-8CED3765D066}" type="presOf" srcId="{C33EA4FD-0132-4EEF-8BF7-0E5985261246}" destId="{408CFAA4-E7EE-4709-B5A0-7831D335229D}" srcOrd="0" destOrd="0" presId="urn:microsoft.com/office/officeart/2005/8/layout/orgChart1"/>
    <dgm:cxn modelId="{E99ED2AE-5442-4526-988C-CA8E33D711C5}" type="presOf" srcId="{7136B507-1630-49D1-A718-D993B8D67009}" destId="{92391798-9D92-4DBC-9E43-F14F087253B6}" srcOrd="0" destOrd="0" presId="urn:microsoft.com/office/officeart/2005/8/layout/orgChart1"/>
    <dgm:cxn modelId="{752031B0-62C4-496D-989B-11174A36C1E0}" type="presOf" srcId="{94F76A36-A488-454B-85CF-AF3F6D756728}" destId="{09DDA545-F22B-47B1-92AB-994BF9F73B06}" srcOrd="0" destOrd="0" presId="urn:microsoft.com/office/officeart/2005/8/layout/orgChart1"/>
    <dgm:cxn modelId="{F761BDB8-E12A-4E35-A8C2-F4D75F46BE7B}" type="presOf" srcId="{124731F6-A549-4818-8FEC-DF53DFC74438}" destId="{28EC73BC-C5C0-417B-A6DB-BC97C7947859}" srcOrd="1" destOrd="0" presId="urn:microsoft.com/office/officeart/2005/8/layout/orgChart1"/>
    <dgm:cxn modelId="{CF0F36BD-5CC5-4751-912E-4801E494D585}" type="presOf" srcId="{C47ED33B-A79B-4DDE-817D-1D5649868B1D}" destId="{10F880E1-2072-4220-8BC6-B6E4B81156C5}" srcOrd="0" destOrd="0" presId="urn:microsoft.com/office/officeart/2005/8/layout/orgChart1"/>
    <dgm:cxn modelId="{E66D48D4-C5B7-4B03-9F5E-B3314D10983D}" type="presOf" srcId="{F5A8CF2C-A9B3-4BFA-B42C-F0AE0A76F291}" destId="{BD9A2481-BCF2-4B89-908A-D9935F01CFE8}" srcOrd="0" destOrd="0" presId="urn:microsoft.com/office/officeart/2005/8/layout/orgChart1"/>
    <dgm:cxn modelId="{08B727F5-301C-4088-8185-0EF51A06E521}" type="presOf" srcId="{AFDD5D98-0409-4BD0-9FED-640C122AEBBC}" destId="{876B3992-E8D3-45AE-AF54-0AB06604E05A}" srcOrd="1" destOrd="0" presId="urn:microsoft.com/office/officeart/2005/8/layout/orgChart1"/>
    <dgm:cxn modelId="{0BFE03FF-4335-427F-9AE0-6E2C63E94365}" type="presOf" srcId="{ADF0E1BD-258A-480F-9630-B8C5FCD63590}" destId="{CC782B80-FC18-4F3C-A4F0-F0F25595D3F3}" srcOrd="0" destOrd="0" presId="urn:microsoft.com/office/officeart/2005/8/layout/orgChart1"/>
    <dgm:cxn modelId="{BA79C01E-56E3-471E-B0C5-F55A184F9C64}" type="presParOf" srcId="{92391798-9D92-4DBC-9E43-F14F087253B6}" destId="{580CCEEF-D2D4-4EF9-968B-DE491D206E18}" srcOrd="0" destOrd="0" presId="urn:microsoft.com/office/officeart/2005/8/layout/orgChart1"/>
    <dgm:cxn modelId="{A85C863D-FD4E-4EBA-AD92-5A009AA22703}" type="presParOf" srcId="{580CCEEF-D2D4-4EF9-968B-DE491D206E18}" destId="{AA1F470A-C758-4FBF-8749-B865F7140827}" srcOrd="0" destOrd="0" presId="urn:microsoft.com/office/officeart/2005/8/layout/orgChart1"/>
    <dgm:cxn modelId="{3909EE7F-0682-49F1-B366-ACD9240491BC}" type="presParOf" srcId="{AA1F470A-C758-4FBF-8749-B865F7140827}" destId="{7FDAD3A7-01E5-40BA-944F-FE806A740BC4}" srcOrd="0" destOrd="0" presId="urn:microsoft.com/office/officeart/2005/8/layout/orgChart1"/>
    <dgm:cxn modelId="{8ACFA950-AD5D-4F7A-8085-DD00926870E2}" type="presParOf" srcId="{AA1F470A-C758-4FBF-8749-B865F7140827}" destId="{E20A0C29-E8D4-4253-A145-82EB847102B0}" srcOrd="1" destOrd="0" presId="urn:microsoft.com/office/officeart/2005/8/layout/orgChart1"/>
    <dgm:cxn modelId="{F45167C6-0492-4F69-9952-8DEEC76C4BEB}" type="presParOf" srcId="{580CCEEF-D2D4-4EF9-968B-DE491D206E18}" destId="{3608A653-4C5D-4D0B-97EB-046D11A65F7E}" srcOrd="1" destOrd="0" presId="urn:microsoft.com/office/officeart/2005/8/layout/orgChart1"/>
    <dgm:cxn modelId="{CE91B40B-9C6F-4034-89AA-38AE6999208F}" type="presParOf" srcId="{3608A653-4C5D-4D0B-97EB-046D11A65F7E}" destId="{3DD3D02C-CFA9-4B61-902C-C83087DBFBF0}" srcOrd="0" destOrd="0" presId="urn:microsoft.com/office/officeart/2005/8/layout/orgChart1"/>
    <dgm:cxn modelId="{F2378A5C-CF78-44BB-9A3A-D2959E6CD312}" type="presParOf" srcId="{3608A653-4C5D-4D0B-97EB-046D11A65F7E}" destId="{0BB21D1E-FCEE-46C6-BBF4-A21D0C467E10}" srcOrd="1" destOrd="0" presId="urn:microsoft.com/office/officeart/2005/8/layout/orgChart1"/>
    <dgm:cxn modelId="{C512760C-C7D8-443E-8144-05F54D330B0F}" type="presParOf" srcId="{0BB21D1E-FCEE-46C6-BBF4-A21D0C467E10}" destId="{9490502A-BBEF-43B8-83BB-4194968DCA85}" srcOrd="0" destOrd="0" presId="urn:microsoft.com/office/officeart/2005/8/layout/orgChart1"/>
    <dgm:cxn modelId="{C3A613FA-6DAD-4C26-91C7-14B0ABA0A8F2}" type="presParOf" srcId="{9490502A-BBEF-43B8-83BB-4194968DCA85}" destId="{BD9A2481-BCF2-4B89-908A-D9935F01CFE8}" srcOrd="0" destOrd="0" presId="urn:microsoft.com/office/officeart/2005/8/layout/orgChart1"/>
    <dgm:cxn modelId="{6503670E-6BFB-47FF-BCB6-6641DE1666EC}" type="presParOf" srcId="{9490502A-BBEF-43B8-83BB-4194968DCA85}" destId="{27E07AB8-46BB-4F85-B9BE-B56EDC1213F1}" srcOrd="1" destOrd="0" presId="urn:microsoft.com/office/officeart/2005/8/layout/orgChart1"/>
    <dgm:cxn modelId="{6250C123-D5EF-47E6-96A5-523C1D13CA2F}" type="presParOf" srcId="{0BB21D1E-FCEE-46C6-BBF4-A21D0C467E10}" destId="{EDC7D7C9-0C89-4D49-84B2-B40D6187F57B}" srcOrd="1" destOrd="0" presId="urn:microsoft.com/office/officeart/2005/8/layout/orgChart1"/>
    <dgm:cxn modelId="{21AE89B7-5619-421A-9B2E-BEFFFAA0A1D0}" type="presParOf" srcId="{EDC7D7C9-0C89-4D49-84B2-B40D6187F57B}" destId="{10F880E1-2072-4220-8BC6-B6E4B81156C5}" srcOrd="0" destOrd="0" presId="urn:microsoft.com/office/officeart/2005/8/layout/orgChart1"/>
    <dgm:cxn modelId="{CD788416-2DE8-4843-B37C-56DC761ACCBA}" type="presParOf" srcId="{EDC7D7C9-0C89-4D49-84B2-B40D6187F57B}" destId="{AD699646-B001-49C7-A1A4-785C4D59BDB9}" srcOrd="1" destOrd="0" presId="urn:microsoft.com/office/officeart/2005/8/layout/orgChart1"/>
    <dgm:cxn modelId="{BAF82F03-1301-416B-B468-F860D935E461}" type="presParOf" srcId="{AD699646-B001-49C7-A1A4-785C4D59BDB9}" destId="{B8977CB2-ED7C-4ED7-9C16-A3701BBDA586}" srcOrd="0" destOrd="0" presId="urn:microsoft.com/office/officeart/2005/8/layout/orgChart1"/>
    <dgm:cxn modelId="{C7BA5BC9-00F8-44AA-9E2A-931189296271}" type="presParOf" srcId="{B8977CB2-ED7C-4ED7-9C16-A3701BBDA586}" destId="{CC782B80-FC18-4F3C-A4F0-F0F25595D3F3}" srcOrd="0" destOrd="0" presId="urn:microsoft.com/office/officeart/2005/8/layout/orgChart1"/>
    <dgm:cxn modelId="{768DD935-5670-414F-8F8D-D51A73C138C2}" type="presParOf" srcId="{B8977CB2-ED7C-4ED7-9C16-A3701BBDA586}" destId="{EC65EFEB-6691-44B2-8FEE-7EE1364D1637}" srcOrd="1" destOrd="0" presId="urn:microsoft.com/office/officeart/2005/8/layout/orgChart1"/>
    <dgm:cxn modelId="{F992D3EE-FE48-4417-861B-D7876A856486}" type="presParOf" srcId="{AD699646-B001-49C7-A1A4-785C4D59BDB9}" destId="{3CDCD14C-269C-4FFE-B761-D9CDCB95306B}" srcOrd="1" destOrd="0" presId="urn:microsoft.com/office/officeart/2005/8/layout/orgChart1"/>
    <dgm:cxn modelId="{1EDDA883-17EC-4868-9D30-5B6C1BFC0351}" type="presParOf" srcId="{AD699646-B001-49C7-A1A4-785C4D59BDB9}" destId="{21CAA96D-FE82-4250-B052-B56685753199}" srcOrd="2" destOrd="0" presId="urn:microsoft.com/office/officeart/2005/8/layout/orgChart1"/>
    <dgm:cxn modelId="{3E9DC2C5-6CF7-486F-9414-00727F9B5641}" type="presParOf" srcId="{0BB21D1E-FCEE-46C6-BBF4-A21D0C467E10}" destId="{6438C5C0-91D1-412F-86B0-CDB8EC547967}" srcOrd="2" destOrd="0" presId="urn:microsoft.com/office/officeart/2005/8/layout/orgChart1"/>
    <dgm:cxn modelId="{B5C04CB3-A6D3-4023-A22C-4BDD7CAEF797}" type="presParOf" srcId="{3608A653-4C5D-4D0B-97EB-046D11A65F7E}" destId="{F1C2887A-A67D-4FA5-8D66-016C33ACD1AB}" srcOrd="2" destOrd="0" presId="urn:microsoft.com/office/officeart/2005/8/layout/orgChart1"/>
    <dgm:cxn modelId="{EAD5FDF1-9975-4172-995F-083FA68C2E2B}" type="presParOf" srcId="{3608A653-4C5D-4D0B-97EB-046D11A65F7E}" destId="{9E170C15-97AA-4EA3-BAA9-71918D8DB279}" srcOrd="3" destOrd="0" presId="urn:microsoft.com/office/officeart/2005/8/layout/orgChart1"/>
    <dgm:cxn modelId="{201FBA46-E882-444F-981B-E3FAD2823D25}" type="presParOf" srcId="{9E170C15-97AA-4EA3-BAA9-71918D8DB279}" destId="{ABC55490-D38E-48BF-8C3D-E474CD714546}" srcOrd="0" destOrd="0" presId="urn:microsoft.com/office/officeart/2005/8/layout/orgChart1"/>
    <dgm:cxn modelId="{82F6BE55-ABC4-425D-9465-22233908A0E1}" type="presParOf" srcId="{ABC55490-D38E-48BF-8C3D-E474CD714546}" destId="{A68BA5B7-1D8F-4E58-BB97-F24267155E71}" srcOrd="0" destOrd="0" presId="urn:microsoft.com/office/officeart/2005/8/layout/orgChart1"/>
    <dgm:cxn modelId="{39E14671-6038-4C4E-8113-04523B85299C}" type="presParOf" srcId="{ABC55490-D38E-48BF-8C3D-E474CD714546}" destId="{28EC73BC-C5C0-417B-A6DB-BC97C7947859}" srcOrd="1" destOrd="0" presId="urn:microsoft.com/office/officeart/2005/8/layout/orgChart1"/>
    <dgm:cxn modelId="{47D9F02B-4870-4B38-AC25-926EF3E8FCAC}" type="presParOf" srcId="{9E170C15-97AA-4EA3-BAA9-71918D8DB279}" destId="{12EFD5E5-3B93-4A95-AE50-FB9B6BF0290A}" srcOrd="1" destOrd="0" presId="urn:microsoft.com/office/officeart/2005/8/layout/orgChart1"/>
    <dgm:cxn modelId="{A2F2E1F9-0BC0-404D-8E80-904350322DAB}" type="presParOf" srcId="{12EFD5E5-3B93-4A95-AE50-FB9B6BF0290A}" destId="{408CFAA4-E7EE-4709-B5A0-7831D335229D}" srcOrd="0" destOrd="0" presId="urn:microsoft.com/office/officeart/2005/8/layout/orgChart1"/>
    <dgm:cxn modelId="{509C42EC-3D5E-4839-8ACB-CB82EC07C70E}" type="presParOf" srcId="{12EFD5E5-3B93-4A95-AE50-FB9B6BF0290A}" destId="{9D7D260E-D8B8-4D6D-89E2-A980750AE7C8}" srcOrd="1" destOrd="0" presId="urn:microsoft.com/office/officeart/2005/8/layout/orgChart1"/>
    <dgm:cxn modelId="{325310DD-570E-4C25-A7EA-D178959263C0}" type="presParOf" srcId="{9D7D260E-D8B8-4D6D-89E2-A980750AE7C8}" destId="{459BA599-287C-429B-9005-3674F08FB792}" srcOrd="0" destOrd="0" presId="urn:microsoft.com/office/officeart/2005/8/layout/orgChart1"/>
    <dgm:cxn modelId="{A310790D-AC24-432B-9C68-C34FBB87C254}" type="presParOf" srcId="{459BA599-287C-429B-9005-3674F08FB792}" destId="{09DDA545-F22B-47B1-92AB-994BF9F73B06}" srcOrd="0" destOrd="0" presId="urn:microsoft.com/office/officeart/2005/8/layout/orgChart1"/>
    <dgm:cxn modelId="{86CC2A15-B5A6-452D-9D14-9845A5C3DADA}" type="presParOf" srcId="{459BA599-287C-429B-9005-3674F08FB792}" destId="{004232EE-70D1-450C-B008-554910D2C65C}" srcOrd="1" destOrd="0" presId="urn:microsoft.com/office/officeart/2005/8/layout/orgChart1"/>
    <dgm:cxn modelId="{1A213C59-0E62-4DBF-BE18-95A72D2D3D3D}" type="presParOf" srcId="{9D7D260E-D8B8-4D6D-89E2-A980750AE7C8}" destId="{43ADA9F6-DF0F-4E85-AFF3-FCCA78DDD3D4}" srcOrd="1" destOrd="0" presId="urn:microsoft.com/office/officeart/2005/8/layout/orgChart1"/>
    <dgm:cxn modelId="{1F304F6D-2405-4555-92FC-89411B14533A}" type="presParOf" srcId="{9D7D260E-D8B8-4D6D-89E2-A980750AE7C8}" destId="{CDB19F14-3151-4E9D-A43B-6A7BC7E943BE}" srcOrd="2" destOrd="0" presId="urn:microsoft.com/office/officeart/2005/8/layout/orgChart1"/>
    <dgm:cxn modelId="{95B589F4-2710-4F4D-A231-0B045B769514}" type="presParOf" srcId="{9E170C15-97AA-4EA3-BAA9-71918D8DB279}" destId="{0130B585-0EF3-45CF-A38E-FA284AEAE28E}" srcOrd="2" destOrd="0" presId="urn:microsoft.com/office/officeart/2005/8/layout/orgChart1"/>
    <dgm:cxn modelId="{65580516-3561-421B-B525-2F8781E71E4F}" type="presParOf" srcId="{3608A653-4C5D-4D0B-97EB-046D11A65F7E}" destId="{FDD491E4-E009-4863-A38C-B30537150152}" srcOrd="4" destOrd="0" presId="urn:microsoft.com/office/officeart/2005/8/layout/orgChart1"/>
    <dgm:cxn modelId="{614B4081-AB05-42AB-B9E8-50FF047091A0}" type="presParOf" srcId="{3608A653-4C5D-4D0B-97EB-046D11A65F7E}" destId="{C62B46E7-16C4-46CE-8216-DE22D5BFC0E6}" srcOrd="5" destOrd="0" presId="urn:microsoft.com/office/officeart/2005/8/layout/orgChart1"/>
    <dgm:cxn modelId="{01C45E29-E3D5-48CC-852E-56D038908061}" type="presParOf" srcId="{C62B46E7-16C4-46CE-8216-DE22D5BFC0E6}" destId="{3D4CA19C-DCBA-4CB6-A36F-7AD87FE17995}" srcOrd="0" destOrd="0" presId="urn:microsoft.com/office/officeart/2005/8/layout/orgChart1"/>
    <dgm:cxn modelId="{D97276AE-8745-41D6-95A9-0477DE3CAD2C}" type="presParOf" srcId="{3D4CA19C-DCBA-4CB6-A36F-7AD87FE17995}" destId="{691E5B4F-5DB1-4B45-B4F6-2EA3B0A90D11}" srcOrd="0" destOrd="0" presId="urn:microsoft.com/office/officeart/2005/8/layout/orgChart1"/>
    <dgm:cxn modelId="{5C76E64C-35E3-46F3-B47C-A5C55A9A380C}" type="presParOf" srcId="{3D4CA19C-DCBA-4CB6-A36F-7AD87FE17995}" destId="{876B3992-E8D3-45AE-AF54-0AB06604E05A}" srcOrd="1" destOrd="0" presId="urn:microsoft.com/office/officeart/2005/8/layout/orgChart1"/>
    <dgm:cxn modelId="{8DC9E3D6-003E-42B2-946A-8EF9964B5EA8}" type="presParOf" srcId="{C62B46E7-16C4-46CE-8216-DE22D5BFC0E6}" destId="{D960E845-3FDC-4BA3-B16A-714FDE9D3794}" srcOrd="1" destOrd="0" presId="urn:microsoft.com/office/officeart/2005/8/layout/orgChart1"/>
    <dgm:cxn modelId="{DA922C08-E67C-4E5D-9783-1C8E5127BE25}" type="presParOf" srcId="{D960E845-3FDC-4BA3-B16A-714FDE9D3794}" destId="{685B394C-F206-49F1-ADFB-75BB23728AA3}" srcOrd="0" destOrd="0" presId="urn:microsoft.com/office/officeart/2005/8/layout/orgChart1"/>
    <dgm:cxn modelId="{6BCB4036-A75B-4530-A991-4E5C8BF5F8A5}" type="presParOf" srcId="{D960E845-3FDC-4BA3-B16A-714FDE9D3794}" destId="{30B1765C-EB5A-43CB-844B-4C69D1087930}" srcOrd="1" destOrd="0" presId="urn:microsoft.com/office/officeart/2005/8/layout/orgChart1"/>
    <dgm:cxn modelId="{86FBAEA6-BEAA-4F55-A2F1-25E745C6EB8C}" type="presParOf" srcId="{30B1765C-EB5A-43CB-844B-4C69D1087930}" destId="{4FEC9723-3A29-41F2-993C-1FBDF812CF39}" srcOrd="0" destOrd="0" presId="urn:microsoft.com/office/officeart/2005/8/layout/orgChart1"/>
    <dgm:cxn modelId="{1600CAFC-22A2-4AE6-A796-5FE881F87E6F}" type="presParOf" srcId="{4FEC9723-3A29-41F2-993C-1FBDF812CF39}" destId="{1539852A-E286-4C48-82C1-5A936BA018D2}" srcOrd="0" destOrd="0" presId="urn:microsoft.com/office/officeart/2005/8/layout/orgChart1"/>
    <dgm:cxn modelId="{003D089C-3D17-48AC-845C-002DFCFD6DA0}" type="presParOf" srcId="{4FEC9723-3A29-41F2-993C-1FBDF812CF39}" destId="{6AA536AB-3904-4112-ABCD-462AFCA7EA4B}" srcOrd="1" destOrd="0" presId="urn:microsoft.com/office/officeart/2005/8/layout/orgChart1"/>
    <dgm:cxn modelId="{2E8C0AF0-1FDF-4E40-98CA-ABF4EB16CCAD}" type="presParOf" srcId="{30B1765C-EB5A-43CB-844B-4C69D1087930}" destId="{3127C020-1AE0-472C-B124-80BD3C0B3E15}" srcOrd="1" destOrd="0" presId="urn:microsoft.com/office/officeart/2005/8/layout/orgChart1"/>
    <dgm:cxn modelId="{F8C58DFD-C52E-4A6B-BAAA-DB10D636D58C}" type="presParOf" srcId="{30B1765C-EB5A-43CB-844B-4C69D1087930}" destId="{F02E89CB-86A5-488F-A991-497221964C54}" srcOrd="2" destOrd="0" presId="urn:microsoft.com/office/officeart/2005/8/layout/orgChart1"/>
    <dgm:cxn modelId="{07A3C5F6-BFB9-41BB-850E-BCDB99434FCA}" type="presParOf" srcId="{C62B46E7-16C4-46CE-8216-DE22D5BFC0E6}" destId="{60A0BA4C-B687-454C-B44E-8E297A6CEDF4}" srcOrd="2" destOrd="0" presId="urn:microsoft.com/office/officeart/2005/8/layout/orgChart1"/>
    <dgm:cxn modelId="{40422D36-E2BE-4C07-A35A-58C19C4C045D}" type="presParOf" srcId="{580CCEEF-D2D4-4EF9-968B-DE491D206E18}" destId="{FFC2C091-5275-4263-84F6-46C5EC70B6C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6DA65B-361C-47AC-891B-95F5FD682001}">
      <dsp:nvSpPr>
        <dsp:cNvPr id="0" name=""/>
        <dsp:cNvSpPr/>
      </dsp:nvSpPr>
      <dsp:spPr>
        <a:xfrm>
          <a:off x="5579616" y="3262478"/>
          <a:ext cx="331886" cy="10177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7785"/>
              </a:lnTo>
              <a:lnTo>
                <a:pt x="331886" y="101778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D491E4-E009-4863-A38C-B30537150152}">
      <dsp:nvSpPr>
        <dsp:cNvPr id="0" name=""/>
        <dsp:cNvSpPr/>
      </dsp:nvSpPr>
      <dsp:spPr>
        <a:xfrm>
          <a:off x="3787427" y="1691547"/>
          <a:ext cx="2677219" cy="4646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320"/>
              </a:lnTo>
              <a:lnTo>
                <a:pt x="2677219" y="232320"/>
              </a:lnTo>
              <a:lnTo>
                <a:pt x="2677219" y="46464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8CFAA4-E7EE-4709-B5A0-7831D335229D}">
      <dsp:nvSpPr>
        <dsp:cNvPr id="0" name=""/>
        <dsp:cNvSpPr/>
      </dsp:nvSpPr>
      <dsp:spPr>
        <a:xfrm>
          <a:off x="2902396" y="3262478"/>
          <a:ext cx="331886" cy="10177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7785"/>
              </a:lnTo>
              <a:lnTo>
                <a:pt x="331886" y="101778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C2887A-A67D-4FA5-8D66-016C33ACD1AB}">
      <dsp:nvSpPr>
        <dsp:cNvPr id="0" name=""/>
        <dsp:cNvSpPr/>
      </dsp:nvSpPr>
      <dsp:spPr>
        <a:xfrm>
          <a:off x="3741707" y="1691547"/>
          <a:ext cx="91440" cy="4646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464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F880E1-2072-4220-8BC6-B6E4B81156C5}">
      <dsp:nvSpPr>
        <dsp:cNvPr id="0" name=""/>
        <dsp:cNvSpPr/>
      </dsp:nvSpPr>
      <dsp:spPr>
        <a:xfrm>
          <a:off x="225176" y="3262478"/>
          <a:ext cx="331886" cy="10177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7785"/>
              </a:lnTo>
              <a:lnTo>
                <a:pt x="331886" y="101778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3D02C-CFA9-4B61-902C-C83087DBFBF0}">
      <dsp:nvSpPr>
        <dsp:cNvPr id="0" name=""/>
        <dsp:cNvSpPr/>
      </dsp:nvSpPr>
      <dsp:spPr>
        <a:xfrm>
          <a:off x="1110208" y="1691547"/>
          <a:ext cx="2677219" cy="464641"/>
        </a:xfrm>
        <a:custGeom>
          <a:avLst/>
          <a:gdLst/>
          <a:ahLst/>
          <a:cxnLst/>
          <a:rect l="0" t="0" r="0" b="0"/>
          <a:pathLst>
            <a:path>
              <a:moveTo>
                <a:pt x="2677219" y="0"/>
              </a:moveTo>
              <a:lnTo>
                <a:pt x="2677219" y="232320"/>
              </a:lnTo>
              <a:lnTo>
                <a:pt x="0" y="232320"/>
              </a:lnTo>
              <a:lnTo>
                <a:pt x="0" y="46464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DAD3A7-01E5-40BA-944F-FE806A740BC4}">
      <dsp:nvSpPr>
        <dsp:cNvPr id="0" name=""/>
        <dsp:cNvSpPr/>
      </dsp:nvSpPr>
      <dsp:spPr>
        <a:xfrm>
          <a:off x="2681138" y="585258"/>
          <a:ext cx="2212578" cy="1106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dirty="0"/>
            <a:t>Citas</a:t>
          </a:r>
        </a:p>
      </dsp:txBody>
      <dsp:txXfrm>
        <a:off x="2681138" y="585258"/>
        <a:ext cx="2212578" cy="1106289"/>
      </dsp:txXfrm>
    </dsp:sp>
    <dsp:sp modelId="{BD9A2481-BCF2-4B89-908A-D9935F01CFE8}">
      <dsp:nvSpPr>
        <dsp:cNvPr id="0" name=""/>
        <dsp:cNvSpPr/>
      </dsp:nvSpPr>
      <dsp:spPr>
        <a:xfrm>
          <a:off x="3919" y="2156188"/>
          <a:ext cx="2212578" cy="1106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dirty="0"/>
            <a:t>Con un autor</a:t>
          </a:r>
        </a:p>
      </dsp:txBody>
      <dsp:txXfrm>
        <a:off x="3919" y="2156188"/>
        <a:ext cx="2212578" cy="1106289"/>
      </dsp:txXfrm>
    </dsp:sp>
    <dsp:sp modelId="{CC782B80-FC18-4F3C-A4F0-F0F25595D3F3}">
      <dsp:nvSpPr>
        <dsp:cNvPr id="0" name=""/>
        <dsp:cNvSpPr/>
      </dsp:nvSpPr>
      <dsp:spPr>
        <a:xfrm>
          <a:off x="557063" y="3727119"/>
          <a:ext cx="2212578" cy="1106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dirty="0"/>
            <a:t>(Apellido, año, p.5)</a:t>
          </a:r>
        </a:p>
      </dsp:txBody>
      <dsp:txXfrm>
        <a:off x="557063" y="3727119"/>
        <a:ext cx="2212578" cy="1106289"/>
      </dsp:txXfrm>
    </dsp:sp>
    <dsp:sp modelId="{A68BA5B7-1D8F-4E58-BB97-F24267155E71}">
      <dsp:nvSpPr>
        <dsp:cNvPr id="0" name=""/>
        <dsp:cNvSpPr/>
      </dsp:nvSpPr>
      <dsp:spPr>
        <a:xfrm>
          <a:off x="2681138" y="2156188"/>
          <a:ext cx="2212578" cy="1106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dirty="0"/>
            <a:t>Con dos autores</a:t>
          </a:r>
        </a:p>
      </dsp:txBody>
      <dsp:txXfrm>
        <a:off x="2681138" y="2156188"/>
        <a:ext cx="2212578" cy="1106289"/>
      </dsp:txXfrm>
    </dsp:sp>
    <dsp:sp modelId="{09DDA545-F22B-47B1-92AB-994BF9F73B06}">
      <dsp:nvSpPr>
        <dsp:cNvPr id="0" name=""/>
        <dsp:cNvSpPr/>
      </dsp:nvSpPr>
      <dsp:spPr>
        <a:xfrm>
          <a:off x="3234283" y="3727119"/>
          <a:ext cx="2212578" cy="1106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dirty="0"/>
            <a:t>(Apellido &amp; Apellido, año, p. 5)</a:t>
          </a:r>
        </a:p>
      </dsp:txBody>
      <dsp:txXfrm>
        <a:off x="3234283" y="3727119"/>
        <a:ext cx="2212578" cy="1106289"/>
      </dsp:txXfrm>
    </dsp:sp>
    <dsp:sp modelId="{691E5B4F-5DB1-4B45-B4F6-2EA3B0A90D11}">
      <dsp:nvSpPr>
        <dsp:cNvPr id="0" name=""/>
        <dsp:cNvSpPr/>
      </dsp:nvSpPr>
      <dsp:spPr>
        <a:xfrm>
          <a:off x="5358358" y="2156188"/>
          <a:ext cx="2212578" cy="1106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dirty="0"/>
            <a:t>Con tres o más autores</a:t>
          </a:r>
        </a:p>
      </dsp:txBody>
      <dsp:txXfrm>
        <a:off x="5358358" y="2156188"/>
        <a:ext cx="2212578" cy="1106289"/>
      </dsp:txXfrm>
    </dsp:sp>
    <dsp:sp modelId="{1F11F813-AC58-4403-AE5E-EB59BF1C1C0C}">
      <dsp:nvSpPr>
        <dsp:cNvPr id="0" name=""/>
        <dsp:cNvSpPr/>
      </dsp:nvSpPr>
      <dsp:spPr>
        <a:xfrm>
          <a:off x="5911502" y="3727119"/>
          <a:ext cx="2212578" cy="1106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dirty="0"/>
            <a:t>(Apellido, et. al.. Año, p.5)</a:t>
          </a:r>
        </a:p>
      </dsp:txBody>
      <dsp:txXfrm>
        <a:off x="5911502" y="3727119"/>
        <a:ext cx="2212578" cy="11062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5B394C-F206-49F1-ADFB-75BB23728AA3}">
      <dsp:nvSpPr>
        <dsp:cNvPr id="0" name=""/>
        <dsp:cNvSpPr/>
      </dsp:nvSpPr>
      <dsp:spPr>
        <a:xfrm>
          <a:off x="7507483" y="3287909"/>
          <a:ext cx="453295" cy="1010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0017"/>
              </a:lnTo>
              <a:lnTo>
                <a:pt x="453295" y="10100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D491E4-E009-4863-A38C-B30537150152}">
      <dsp:nvSpPr>
        <dsp:cNvPr id="0" name=""/>
        <dsp:cNvSpPr/>
      </dsp:nvSpPr>
      <dsp:spPr>
        <a:xfrm>
          <a:off x="5116349" y="1948318"/>
          <a:ext cx="3599922" cy="4610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547"/>
              </a:lnTo>
              <a:lnTo>
                <a:pt x="3599922" y="230547"/>
              </a:lnTo>
              <a:lnTo>
                <a:pt x="3599922" y="4610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8CFAA4-E7EE-4709-B5A0-7831D335229D}">
      <dsp:nvSpPr>
        <dsp:cNvPr id="0" name=""/>
        <dsp:cNvSpPr/>
      </dsp:nvSpPr>
      <dsp:spPr>
        <a:xfrm>
          <a:off x="3790705" y="3287909"/>
          <a:ext cx="453295" cy="1010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0017"/>
              </a:lnTo>
              <a:lnTo>
                <a:pt x="453295" y="10100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C2887A-A67D-4FA5-8D66-016C33ACD1AB}">
      <dsp:nvSpPr>
        <dsp:cNvPr id="0" name=""/>
        <dsp:cNvSpPr/>
      </dsp:nvSpPr>
      <dsp:spPr>
        <a:xfrm>
          <a:off x="4999494" y="1948318"/>
          <a:ext cx="116854" cy="461095"/>
        </a:xfrm>
        <a:custGeom>
          <a:avLst/>
          <a:gdLst/>
          <a:ahLst/>
          <a:cxnLst/>
          <a:rect l="0" t="0" r="0" b="0"/>
          <a:pathLst>
            <a:path>
              <a:moveTo>
                <a:pt x="116854" y="0"/>
              </a:moveTo>
              <a:lnTo>
                <a:pt x="116854" y="230547"/>
              </a:lnTo>
              <a:lnTo>
                <a:pt x="0" y="230547"/>
              </a:lnTo>
              <a:lnTo>
                <a:pt x="0" y="4610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F880E1-2072-4220-8BC6-B6E4B81156C5}">
      <dsp:nvSpPr>
        <dsp:cNvPr id="0" name=""/>
        <dsp:cNvSpPr/>
      </dsp:nvSpPr>
      <dsp:spPr>
        <a:xfrm>
          <a:off x="307637" y="3287909"/>
          <a:ext cx="453295" cy="1010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0017"/>
              </a:lnTo>
              <a:lnTo>
                <a:pt x="453295" y="10100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3D02C-CFA9-4B61-902C-C83087DBFBF0}">
      <dsp:nvSpPr>
        <dsp:cNvPr id="0" name=""/>
        <dsp:cNvSpPr/>
      </dsp:nvSpPr>
      <dsp:spPr>
        <a:xfrm>
          <a:off x="1516426" y="1948318"/>
          <a:ext cx="3599922" cy="461095"/>
        </a:xfrm>
        <a:custGeom>
          <a:avLst/>
          <a:gdLst/>
          <a:ahLst/>
          <a:cxnLst/>
          <a:rect l="0" t="0" r="0" b="0"/>
          <a:pathLst>
            <a:path>
              <a:moveTo>
                <a:pt x="3599922" y="0"/>
              </a:moveTo>
              <a:lnTo>
                <a:pt x="3599922" y="230547"/>
              </a:lnTo>
              <a:lnTo>
                <a:pt x="0" y="230547"/>
              </a:lnTo>
              <a:lnTo>
                <a:pt x="0" y="4610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DAD3A7-01E5-40BA-944F-FE806A740BC4}">
      <dsp:nvSpPr>
        <dsp:cNvPr id="0" name=""/>
        <dsp:cNvSpPr/>
      </dsp:nvSpPr>
      <dsp:spPr>
        <a:xfrm>
          <a:off x="3617889" y="850473"/>
          <a:ext cx="2996920" cy="1097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6500" kern="1200" dirty="0"/>
            <a:t>LIBROS</a:t>
          </a:r>
        </a:p>
      </dsp:txBody>
      <dsp:txXfrm>
        <a:off x="3617889" y="850473"/>
        <a:ext cx="2996920" cy="1097845"/>
      </dsp:txXfrm>
    </dsp:sp>
    <dsp:sp modelId="{BD9A2481-BCF2-4B89-908A-D9935F01CFE8}">
      <dsp:nvSpPr>
        <dsp:cNvPr id="0" name=""/>
        <dsp:cNvSpPr/>
      </dsp:nvSpPr>
      <dsp:spPr>
        <a:xfrm>
          <a:off x="5439" y="2409414"/>
          <a:ext cx="3021973" cy="8784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/>
            <a:t>Con un autor</a:t>
          </a:r>
        </a:p>
      </dsp:txBody>
      <dsp:txXfrm>
        <a:off x="5439" y="2409414"/>
        <a:ext cx="3021973" cy="878495"/>
      </dsp:txXfrm>
    </dsp:sp>
    <dsp:sp modelId="{CC782B80-FC18-4F3C-A4F0-F0F25595D3F3}">
      <dsp:nvSpPr>
        <dsp:cNvPr id="0" name=""/>
        <dsp:cNvSpPr/>
      </dsp:nvSpPr>
      <dsp:spPr>
        <a:xfrm>
          <a:off x="760933" y="3749005"/>
          <a:ext cx="2496785" cy="1097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/>
            <a:t>(Apellido, año, p.5)</a:t>
          </a:r>
        </a:p>
      </dsp:txBody>
      <dsp:txXfrm>
        <a:off x="760933" y="3749005"/>
        <a:ext cx="2496785" cy="1097845"/>
      </dsp:txXfrm>
    </dsp:sp>
    <dsp:sp modelId="{A68BA5B7-1D8F-4E58-BB97-F24267155E71}">
      <dsp:nvSpPr>
        <dsp:cNvPr id="0" name=""/>
        <dsp:cNvSpPr/>
      </dsp:nvSpPr>
      <dsp:spPr>
        <a:xfrm>
          <a:off x="3488508" y="2409414"/>
          <a:ext cx="3021973" cy="8784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/>
            <a:t>Con dos autores</a:t>
          </a:r>
        </a:p>
      </dsp:txBody>
      <dsp:txXfrm>
        <a:off x="3488508" y="2409414"/>
        <a:ext cx="3021973" cy="878495"/>
      </dsp:txXfrm>
    </dsp:sp>
    <dsp:sp modelId="{09DDA545-F22B-47B1-92AB-994BF9F73B06}">
      <dsp:nvSpPr>
        <dsp:cNvPr id="0" name=""/>
        <dsp:cNvSpPr/>
      </dsp:nvSpPr>
      <dsp:spPr>
        <a:xfrm>
          <a:off x="4244001" y="3749005"/>
          <a:ext cx="3255682" cy="1097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/>
            <a:t>(Apellido &amp; Apellido, año, p. 5)</a:t>
          </a:r>
        </a:p>
      </dsp:txBody>
      <dsp:txXfrm>
        <a:off x="4244001" y="3749005"/>
        <a:ext cx="3255682" cy="1097845"/>
      </dsp:txXfrm>
    </dsp:sp>
    <dsp:sp modelId="{691E5B4F-5DB1-4B45-B4F6-2EA3B0A90D11}">
      <dsp:nvSpPr>
        <dsp:cNvPr id="0" name=""/>
        <dsp:cNvSpPr/>
      </dsp:nvSpPr>
      <dsp:spPr>
        <a:xfrm>
          <a:off x="7205285" y="2409414"/>
          <a:ext cx="3021973" cy="8784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/>
            <a:t>Con varios autores</a:t>
          </a:r>
        </a:p>
      </dsp:txBody>
      <dsp:txXfrm>
        <a:off x="7205285" y="2409414"/>
        <a:ext cx="3021973" cy="878495"/>
      </dsp:txXfrm>
    </dsp:sp>
    <dsp:sp modelId="{1539852A-E286-4C48-82C1-5A936BA018D2}">
      <dsp:nvSpPr>
        <dsp:cNvPr id="0" name=""/>
        <dsp:cNvSpPr/>
      </dsp:nvSpPr>
      <dsp:spPr>
        <a:xfrm>
          <a:off x="7960779" y="3749005"/>
          <a:ext cx="2724479" cy="1097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/>
            <a:t>Apellido, et. al. (Año, p.5)</a:t>
          </a:r>
        </a:p>
      </dsp:txBody>
      <dsp:txXfrm>
        <a:off x="7960779" y="3749005"/>
        <a:ext cx="2724479" cy="10978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5B394C-F206-49F1-ADFB-75BB23728AA3}">
      <dsp:nvSpPr>
        <dsp:cNvPr id="0" name=""/>
        <dsp:cNvSpPr/>
      </dsp:nvSpPr>
      <dsp:spPr>
        <a:xfrm>
          <a:off x="7507483" y="3287909"/>
          <a:ext cx="453295" cy="1010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0017"/>
              </a:lnTo>
              <a:lnTo>
                <a:pt x="453295" y="10100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D491E4-E009-4863-A38C-B30537150152}">
      <dsp:nvSpPr>
        <dsp:cNvPr id="0" name=""/>
        <dsp:cNvSpPr/>
      </dsp:nvSpPr>
      <dsp:spPr>
        <a:xfrm>
          <a:off x="5116349" y="1948318"/>
          <a:ext cx="3599922" cy="4610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547"/>
              </a:lnTo>
              <a:lnTo>
                <a:pt x="3599922" y="230547"/>
              </a:lnTo>
              <a:lnTo>
                <a:pt x="3599922" y="4610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8CFAA4-E7EE-4709-B5A0-7831D335229D}">
      <dsp:nvSpPr>
        <dsp:cNvPr id="0" name=""/>
        <dsp:cNvSpPr/>
      </dsp:nvSpPr>
      <dsp:spPr>
        <a:xfrm>
          <a:off x="3790705" y="3287909"/>
          <a:ext cx="453295" cy="1010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0017"/>
              </a:lnTo>
              <a:lnTo>
                <a:pt x="453295" y="10100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C2887A-A67D-4FA5-8D66-016C33ACD1AB}">
      <dsp:nvSpPr>
        <dsp:cNvPr id="0" name=""/>
        <dsp:cNvSpPr/>
      </dsp:nvSpPr>
      <dsp:spPr>
        <a:xfrm>
          <a:off x="4999494" y="1948318"/>
          <a:ext cx="116854" cy="461095"/>
        </a:xfrm>
        <a:custGeom>
          <a:avLst/>
          <a:gdLst/>
          <a:ahLst/>
          <a:cxnLst/>
          <a:rect l="0" t="0" r="0" b="0"/>
          <a:pathLst>
            <a:path>
              <a:moveTo>
                <a:pt x="116854" y="0"/>
              </a:moveTo>
              <a:lnTo>
                <a:pt x="116854" y="230547"/>
              </a:lnTo>
              <a:lnTo>
                <a:pt x="0" y="230547"/>
              </a:lnTo>
              <a:lnTo>
                <a:pt x="0" y="4610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F880E1-2072-4220-8BC6-B6E4B81156C5}">
      <dsp:nvSpPr>
        <dsp:cNvPr id="0" name=""/>
        <dsp:cNvSpPr/>
      </dsp:nvSpPr>
      <dsp:spPr>
        <a:xfrm>
          <a:off x="307637" y="3287909"/>
          <a:ext cx="453295" cy="1010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0017"/>
              </a:lnTo>
              <a:lnTo>
                <a:pt x="453295" y="10100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3D02C-CFA9-4B61-902C-C83087DBFBF0}">
      <dsp:nvSpPr>
        <dsp:cNvPr id="0" name=""/>
        <dsp:cNvSpPr/>
      </dsp:nvSpPr>
      <dsp:spPr>
        <a:xfrm>
          <a:off x="1516426" y="1948318"/>
          <a:ext cx="3599922" cy="461095"/>
        </a:xfrm>
        <a:custGeom>
          <a:avLst/>
          <a:gdLst/>
          <a:ahLst/>
          <a:cxnLst/>
          <a:rect l="0" t="0" r="0" b="0"/>
          <a:pathLst>
            <a:path>
              <a:moveTo>
                <a:pt x="3599922" y="0"/>
              </a:moveTo>
              <a:lnTo>
                <a:pt x="3599922" y="230547"/>
              </a:lnTo>
              <a:lnTo>
                <a:pt x="0" y="230547"/>
              </a:lnTo>
              <a:lnTo>
                <a:pt x="0" y="4610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DAD3A7-01E5-40BA-944F-FE806A740BC4}">
      <dsp:nvSpPr>
        <dsp:cNvPr id="0" name=""/>
        <dsp:cNvSpPr/>
      </dsp:nvSpPr>
      <dsp:spPr>
        <a:xfrm>
          <a:off x="3617889" y="850473"/>
          <a:ext cx="2996920" cy="1097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6500" kern="1200" dirty="0"/>
            <a:t>LIBROS</a:t>
          </a:r>
        </a:p>
      </dsp:txBody>
      <dsp:txXfrm>
        <a:off x="3617889" y="850473"/>
        <a:ext cx="2996920" cy="1097845"/>
      </dsp:txXfrm>
    </dsp:sp>
    <dsp:sp modelId="{BD9A2481-BCF2-4B89-908A-D9935F01CFE8}">
      <dsp:nvSpPr>
        <dsp:cNvPr id="0" name=""/>
        <dsp:cNvSpPr/>
      </dsp:nvSpPr>
      <dsp:spPr>
        <a:xfrm>
          <a:off x="5439" y="2409414"/>
          <a:ext cx="3021973" cy="8784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/>
            <a:t>Con un autor</a:t>
          </a:r>
        </a:p>
      </dsp:txBody>
      <dsp:txXfrm>
        <a:off x="5439" y="2409414"/>
        <a:ext cx="3021973" cy="878495"/>
      </dsp:txXfrm>
    </dsp:sp>
    <dsp:sp modelId="{CC782B80-FC18-4F3C-A4F0-F0F25595D3F3}">
      <dsp:nvSpPr>
        <dsp:cNvPr id="0" name=""/>
        <dsp:cNvSpPr/>
      </dsp:nvSpPr>
      <dsp:spPr>
        <a:xfrm>
          <a:off x="760933" y="3749005"/>
          <a:ext cx="2496785" cy="1097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/>
            <a:t>(Apellido, año, p.5)</a:t>
          </a:r>
        </a:p>
      </dsp:txBody>
      <dsp:txXfrm>
        <a:off x="760933" y="3749005"/>
        <a:ext cx="2496785" cy="1097845"/>
      </dsp:txXfrm>
    </dsp:sp>
    <dsp:sp modelId="{A68BA5B7-1D8F-4E58-BB97-F24267155E71}">
      <dsp:nvSpPr>
        <dsp:cNvPr id="0" name=""/>
        <dsp:cNvSpPr/>
      </dsp:nvSpPr>
      <dsp:spPr>
        <a:xfrm>
          <a:off x="3488508" y="2409414"/>
          <a:ext cx="3021973" cy="8784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/>
            <a:t>Con dos autores</a:t>
          </a:r>
        </a:p>
      </dsp:txBody>
      <dsp:txXfrm>
        <a:off x="3488508" y="2409414"/>
        <a:ext cx="3021973" cy="878495"/>
      </dsp:txXfrm>
    </dsp:sp>
    <dsp:sp modelId="{09DDA545-F22B-47B1-92AB-994BF9F73B06}">
      <dsp:nvSpPr>
        <dsp:cNvPr id="0" name=""/>
        <dsp:cNvSpPr/>
      </dsp:nvSpPr>
      <dsp:spPr>
        <a:xfrm>
          <a:off x="4244001" y="3749005"/>
          <a:ext cx="3255682" cy="1097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/>
            <a:t>(Apellido &amp; Apellido, año, p. 5)</a:t>
          </a:r>
        </a:p>
      </dsp:txBody>
      <dsp:txXfrm>
        <a:off x="4244001" y="3749005"/>
        <a:ext cx="3255682" cy="1097845"/>
      </dsp:txXfrm>
    </dsp:sp>
    <dsp:sp modelId="{691E5B4F-5DB1-4B45-B4F6-2EA3B0A90D11}">
      <dsp:nvSpPr>
        <dsp:cNvPr id="0" name=""/>
        <dsp:cNvSpPr/>
      </dsp:nvSpPr>
      <dsp:spPr>
        <a:xfrm>
          <a:off x="7205285" y="2409414"/>
          <a:ext cx="3021973" cy="8784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/>
            <a:t>Con varios autores</a:t>
          </a:r>
        </a:p>
      </dsp:txBody>
      <dsp:txXfrm>
        <a:off x="7205285" y="2409414"/>
        <a:ext cx="3021973" cy="878495"/>
      </dsp:txXfrm>
    </dsp:sp>
    <dsp:sp modelId="{1539852A-E286-4C48-82C1-5A936BA018D2}">
      <dsp:nvSpPr>
        <dsp:cNvPr id="0" name=""/>
        <dsp:cNvSpPr/>
      </dsp:nvSpPr>
      <dsp:spPr>
        <a:xfrm>
          <a:off x="7960779" y="3749005"/>
          <a:ext cx="2724479" cy="1097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/>
            <a:t>Apellido, et. al. (Año, p.5)</a:t>
          </a:r>
        </a:p>
      </dsp:txBody>
      <dsp:txXfrm>
        <a:off x="7960779" y="3749005"/>
        <a:ext cx="2724479" cy="10978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37D679-188F-4273-BA9E-677866B47868}" type="datetimeFigureOut">
              <a:rPr lang="es-ES" smtClean="0"/>
              <a:t>27/08/2024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ED4246-1281-4ED1-BE13-A52636B3EB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945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F0B416-AF69-2E4C-811A-641816AF57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3676741-85EF-2B4E-BE68-2F04126F52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7CDA43-E0C8-2941-9E81-AB5AECE8E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A26F9-2864-594C-A65F-707C1B1EC429}" type="datetimeFigureOut">
              <a:rPr lang="es-CL" smtClean="0"/>
              <a:t>27-08-2024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01FFFDB-253D-1446-8479-118CBCD17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AC9EDEF-39FA-5547-8C14-55EA69BAE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EE577-75B5-5E4A-A9DF-8D374FFC8F5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30972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74FAF2-8227-EF40-8449-5F8023513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6E6AA41-E8FC-B445-AC15-1185DBF189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B991A52-81FE-C14E-9A2B-BC04911D1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A26F9-2864-594C-A65F-707C1B1EC429}" type="datetimeFigureOut">
              <a:rPr lang="es-CL" smtClean="0"/>
              <a:t>27-08-2024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EB5DF5-D43E-3D40-881E-9C36CBD54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E042A2C-30FE-7E45-A689-3309DA91A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EE577-75B5-5E4A-A9DF-8D374FFC8F5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7888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D4E87FD-A75E-FB4F-9FB1-D5E9C8E176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81FF9E7-8DFF-EC44-8240-CE43DFA5D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8D3FAEC-9960-844A-BD50-93DA8F637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A26F9-2864-594C-A65F-707C1B1EC429}" type="datetimeFigureOut">
              <a:rPr lang="es-CL" smtClean="0"/>
              <a:t>27-08-2024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E141AC-53A4-F44E-ABA8-723D17E6D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393E95F-86FC-CF4F-8E46-4DB051680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EE577-75B5-5E4A-A9DF-8D374FFC8F5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787841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609907" y="1577340"/>
            <a:ext cx="5306194" cy="452628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496126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07A0F7-AA96-7649-9D5E-57A60BA5D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F64F87A-336B-F242-97F4-F7B40B197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078C6A7-E4DF-0C4E-A2D7-AB4FDE4C2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A26F9-2864-594C-A65F-707C1B1EC429}" type="datetimeFigureOut">
              <a:rPr lang="es-CL" smtClean="0"/>
              <a:t>27-08-2024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42CFF58-0DA6-B045-93E7-5EBCAC175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9B6BBA-865C-4B44-9D51-717A4550F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EE577-75B5-5E4A-A9DF-8D374FFC8F5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08593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4DAAEF-32D9-044D-A489-639EE6940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1B77EBD-71B1-9F41-8861-38F1341621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AC7F89-3F20-CD43-A4B4-3D9373BF2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A26F9-2864-594C-A65F-707C1B1EC429}" type="datetimeFigureOut">
              <a:rPr lang="es-CL" smtClean="0"/>
              <a:t>27-08-2024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960CD8-9D53-E04D-B68A-6F1DF50AD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91CDD33-8821-BC4E-BFD0-11F1B4AF0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EE577-75B5-5E4A-A9DF-8D374FFC8F5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89795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027861-A03A-944E-AC7A-53FF43127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7029979-8141-2A4B-9C4A-C44AE5DD70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3484A63-F50C-054E-8462-861E7AA2B4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CBAF4D8-D9C6-6741-B750-F5F1C7621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A26F9-2864-594C-A65F-707C1B1EC429}" type="datetimeFigureOut">
              <a:rPr lang="es-CL" smtClean="0"/>
              <a:t>27-08-2024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CD09200-A607-3244-AF65-439EB0D1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7A8193-EEDB-C04A-BA7D-9B7DAD942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EE577-75B5-5E4A-A9DF-8D374FFC8F5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85513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C983CE-46E9-3641-A2C0-0896BC0FF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028EA60-0BC5-FC4E-97C7-836E2FE0B9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9762265-91DB-EF4E-8650-F70AC9BDC8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69B215A-8188-BA45-B2F1-65F36F9935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AA04433-2C1F-E84F-8167-DF35CF44A9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895A430-5618-CB45-A380-F2ADCB609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A26F9-2864-594C-A65F-707C1B1EC429}" type="datetimeFigureOut">
              <a:rPr lang="es-CL" smtClean="0"/>
              <a:t>27-08-2024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973B0DE-42E8-0142-8E24-2452E7CB2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3E7A1AB-567E-2148-B6C3-A0FCDEE8D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EE577-75B5-5E4A-A9DF-8D374FFC8F5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79012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F0F92B-1CC5-8A49-8491-8822AD58B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B329090-8EB3-C442-97D3-EA6FA3073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A26F9-2864-594C-A65F-707C1B1EC429}" type="datetimeFigureOut">
              <a:rPr lang="es-CL" smtClean="0"/>
              <a:t>27-08-2024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2A9442E-6053-6647-A892-6C5093132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5AEAA7E-248F-D44E-A126-7F6896C52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EE577-75B5-5E4A-A9DF-8D374FFC8F5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43750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E55AE6E-EDCC-BC4A-92C6-855786379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A26F9-2864-594C-A65F-707C1B1EC429}" type="datetimeFigureOut">
              <a:rPr lang="es-CL" smtClean="0"/>
              <a:t>27-08-2024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3E37A71-9F5F-144C-A94C-9AE5871D4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7047357-EB9B-1041-9165-B2285F4E0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EE577-75B5-5E4A-A9DF-8D374FFC8F5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08763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3C2B10-9CB6-4B4A-9F94-F7462DE37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06D39A-E157-1C49-9649-3DDA610494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4146A81-C5B5-2B48-86FE-402A081F0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9171295-A15D-E34E-832C-893A03175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A26F9-2864-594C-A65F-707C1B1EC429}" type="datetimeFigureOut">
              <a:rPr lang="es-CL" smtClean="0"/>
              <a:t>27-08-2024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D3B617-8820-C543-9C78-236CA56BF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3758374-A7A1-1940-B37F-70AA0934B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EE577-75B5-5E4A-A9DF-8D374FFC8F5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76495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94CAFD-9CF1-1843-98B7-6B54057BC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A023999-3DA6-1245-ABB8-52518DB6F7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AE060BE-F3A5-174C-BCCC-2F741FEFB2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941AB0F-25FB-344C-8E51-FB51B6A7F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A26F9-2864-594C-A65F-707C1B1EC429}" type="datetimeFigureOut">
              <a:rPr lang="es-CL" smtClean="0"/>
              <a:t>27-08-2024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79783EA-451A-0847-9841-6A360DD2D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EE9518-3B1F-2544-BE47-C4097859E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EE577-75B5-5E4A-A9DF-8D374FFC8F5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9662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BF68277-E127-3E44-A6D8-45205DCA2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4D69B61-8851-ED4F-8167-336CB27E4C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6040DF-5333-7747-A2F4-098AF184B2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A26F9-2864-594C-A65F-707C1B1EC429}" type="datetimeFigureOut">
              <a:rPr lang="es-CL" smtClean="0"/>
              <a:t>27-08-2024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B60375C-56BC-A142-9562-1E3F6037A0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C4D693-4CAF-AA4D-A027-2B6BB75CB4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EE577-75B5-5E4A-A9DF-8D374FFC8F5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31748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9.jpg"/><Relationship Id="rId7" Type="http://schemas.openxmlformats.org/officeDocument/2006/relationships/diagramColors" Target="../diagrams/colors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9.jpg"/><Relationship Id="rId7" Type="http://schemas.openxmlformats.org/officeDocument/2006/relationships/diagramColors" Target="../diagrams/colors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0000">
              <a:srgbClr val="0069B1"/>
            </a:gs>
            <a:gs pos="0">
              <a:srgbClr val="009CA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 descr="Texto, Logotipo&#10;&#10;Descripción generada automáticamente con confianza media">
            <a:extLst>
              <a:ext uri="{FF2B5EF4-FFF2-40B4-BE49-F238E27FC236}">
                <a16:creationId xmlns:a16="http://schemas.microsoft.com/office/drawing/2014/main" id="{0DF90096-06DC-8240-A8C9-C30273A5CA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Imagen 16" descr="Icono&#10;&#10;Descripción generada automáticamente con confianza media">
            <a:extLst>
              <a:ext uri="{FF2B5EF4-FFF2-40B4-BE49-F238E27FC236}">
                <a16:creationId xmlns:a16="http://schemas.microsoft.com/office/drawing/2014/main" id="{1F344FE0-296E-154A-86BA-4B11C8EC9E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Imagen 18" descr="Icono&#10;&#10;Descripción generada automáticamente">
            <a:extLst>
              <a:ext uri="{FF2B5EF4-FFF2-40B4-BE49-F238E27FC236}">
                <a16:creationId xmlns:a16="http://schemas.microsoft.com/office/drawing/2014/main" id="{0086A971-815F-AA40-A0FB-F5C7BBCAE7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1" name="Imagen 20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BED036E6-4E21-264B-A6EA-0CA95A1CC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Imagen 22" descr="Texto&#10;&#10;Descripción generada automáticamente con confianza media">
            <a:extLst>
              <a:ext uri="{FF2B5EF4-FFF2-40B4-BE49-F238E27FC236}">
                <a16:creationId xmlns:a16="http://schemas.microsoft.com/office/drawing/2014/main" id="{F7114D8B-A90D-2C45-A635-75BA560793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Imagen 2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A001F0C7-4DC5-0F4B-B0EE-4CC0ACC0BF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62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800" b="1" i="0" u="none" strike="noStrike" baseline="0" dirty="0">
                <a:solidFill>
                  <a:schemeClr val="bg1"/>
                </a:solidFill>
                <a:latin typeface="Bookman Old Style" panose="02050604050505020204" pitchFamily="18" charset="0"/>
              </a:rPr>
              <a:t>Citas:</a:t>
            </a:r>
            <a:endParaRPr lang="es-ES_tradnl" b="1" dirty="0">
              <a:solidFill>
                <a:schemeClr val="bg1"/>
              </a:solidFill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916B2641-9FC3-30DB-F73E-5FABE57AAF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9481086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9566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800" b="1" i="0" u="none" strike="noStrike" baseline="0" dirty="0">
                <a:solidFill>
                  <a:schemeClr val="bg1"/>
                </a:solidFill>
                <a:latin typeface="Bookman Old Style" panose="02050604050505020204" pitchFamily="18" charset="0"/>
              </a:rPr>
              <a:t>Citas:</a:t>
            </a:r>
            <a:endParaRPr lang="es-ES_tradnl" b="1" dirty="0">
              <a:solidFill>
                <a:schemeClr val="bg1"/>
              </a:solidFill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6ED8668-7452-6016-6CDB-47EC314105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7404" y="980872"/>
            <a:ext cx="5877128" cy="587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92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800" b="1" i="0" u="none" strike="noStrike" baseline="0" dirty="0">
                <a:solidFill>
                  <a:schemeClr val="bg1"/>
                </a:solidFill>
                <a:latin typeface="Bookman Old Style" panose="02050604050505020204" pitchFamily="18" charset="0"/>
              </a:rPr>
              <a:t>Referencias:</a:t>
            </a:r>
            <a:endParaRPr lang="es-ES_tradnl" b="1" dirty="0">
              <a:solidFill>
                <a:schemeClr val="bg1"/>
              </a:solidFill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pic>
        <p:nvPicPr>
          <p:cNvPr id="2" name="Picture 4" descr="Veinte libros destacados de 2021">
            <a:extLst>
              <a:ext uri="{FF2B5EF4-FFF2-40B4-BE49-F238E27FC236}">
                <a16:creationId xmlns:a16="http://schemas.microsoft.com/office/drawing/2014/main" id="{888C1B36-ECCB-3EDE-738E-E20EE95D12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5"/>
          <a:stretch/>
        </p:blipFill>
        <p:spPr bwMode="auto">
          <a:xfrm>
            <a:off x="0" y="864472"/>
            <a:ext cx="12192000" cy="599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36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800" b="1" i="0" u="none" strike="noStrike" baseline="0" dirty="0">
                <a:solidFill>
                  <a:schemeClr val="bg1"/>
                </a:solidFill>
                <a:latin typeface="Bookman Old Style" panose="02050604050505020204" pitchFamily="18" charset="0"/>
              </a:rPr>
              <a:t>Referencias:</a:t>
            </a:r>
            <a:endParaRPr lang="es-ES_tradnl" b="1" dirty="0">
              <a:solidFill>
                <a:schemeClr val="bg1"/>
              </a:solidFill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8C9DE7A2-8C13-6FFF-2471-7640F0D438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4353231"/>
              </p:ext>
            </p:extLst>
          </p:nvPr>
        </p:nvGraphicFramePr>
        <p:xfrm>
          <a:off x="924128" y="1019586"/>
          <a:ext cx="10690698" cy="5697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00906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800" b="1" i="0" u="none" strike="noStrike" baseline="0" dirty="0">
                <a:solidFill>
                  <a:schemeClr val="bg1"/>
                </a:solidFill>
                <a:latin typeface="Bookman Old Style" panose="02050604050505020204" pitchFamily="18" charset="0"/>
              </a:rPr>
              <a:t>Referencias:</a:t>
            </a:r>
            <a:endParaRPr lang="es-ES_tradnl" b="1" dirty="0">
              <a:solidFill>
                <a:schemeClr val="bg1"/>
              </a:solidFill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EAF5C01-8235-AA2B-AA2D-15A7310901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20" t="7613" r="3234" b="16895"/>
          <a:stretch/>
        </p:blipFill>
        <p:spPr>
          <a:xfrm>
            <a:off x="0" y="864471"/>
            <a:ext cx="12192000" cy="5351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48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800" b="1" i="0" u="none" strike="noStrike" baseline="0" dirty="0">
                <a:solidFill>
                  <a:schemeClr val="bg1"/>
                </a:solidFill>
                <a:latin typeface="Bookman Old Style" panose="02050604050505020204" pitchFamily="18" charset="0"/>
              </a:rPr>
              <a:t>Referencias:</a:t>
            </a:r>
            <a:endParaRPr lang="es-ES_tradnl" b="1" dirty="0">
              <a:solidFill>
                <a:schemeClr val="bg1"/>
              </a:solidFill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8848E258-FF40-1025-35E8-B34D4000DF31}"/>
              </a:ext>
            </a:extLst>
          </p:cNvPr>
          <p:cNvGraphicFramePr/>
          <p:nvPr/>
        </p:nvGraphicFramePr>
        <p:xfrm>
          <a:off x="924128" y="1019586"/>
          <a:ext cx="10690698" cy="5697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01341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Referencias:</a:t>
            </a:r>
            <a:endParaRPr kumimoji="0" lang="es-ES_tradnl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0512EB7-996A-D4DA-CEBE-BC0E10598AB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73" t="6229" r="7210" b="7621"/>
          <a:stretch/>
        </p:blipFill>
        <p:spPr>
          <a:xfrm>
            <a:off x="444230" y="875716"/>
            <a:ext cx="11303540" cy="58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30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C7D46CC-D4C2-599D-29FC-87263364BD0E}"/>
              </a:ext>
            </a:extLst>
          </p:cNvPr>
          <p:cNvSpPr txBox="1"/>
          <p:nvPr/>
        </p:nvSpPr>
        <p:spPr>
          <a:xfrm>
            <a:off x="1600334" y="2767845"/>
            <a:ext cx="9214852" cy="1509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ES" sz="44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Integrar una imagen, tabla o grafico en apa 7</a:t>
            </a:r>
            <a:endParaRPr lang="es-E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44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BCEAB41A-6163-7EB7-93F5-F4D6BE0F49C9}"/>
              </a:ext>
            </a:extLst>
          </p:cNvPr>
          <p:cNvSpPr txBox="1"/>
          <p:nvPr/>
        </p:nvSpPr>
        <p:spPr>
          <a:xfrm>
            <a:off x="88681" y="70438"/>
            <a:ext cx="9214852" cy="721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40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Integrar una imagen en apa 7</a:t>
            </a:r>
            <a:endParaRPr lang="es-E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3551B96-3E84-9D87-BE46-8057E780335D}"/>
              </a:ext>
            </a:extLst>
          </p:cNvPr>
          <p:cNvSpPr txBox="1"/>
          <p:nvPr/>
        </p:nvSpPr>
        <p:spPr>
          <a:xfrm>
            <a:off x="3478445" y="871399"/>
            <a:ext cx="693707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Imagen </a:t>
            </a:r>
            <a:r>
              <a:rPr lang="es-ES" sz="2800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n°</a:t>
            </a:r>
            <a:br>
              <a:rPr lang="es-ES" sz="2800" dirty="0"/>
            </a:br>
            <a:r>
              <a:rPr lang="es-ES" sz="2800" dirty="0"/>
              <a:t>Título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E6E253C-167F-4F15-F10F-06E26E4890C1}"/>
              </a:ext>
            </a:extLst>
          </p:cNvPr>
          <p:cNvSpPr txBox="1"/>
          <p:nvPr/>
        </p:nvSpPr>
        <p:spPr>
          <a:xfrm>
            <a:off x="3580875" y="5522323"/>
            <a:ext cx="551232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000" b="0" i="1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Nota</a:t>
            </a:r>
            <a:r>
              <a:rPr lang="es-ES" sz="2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Descripción.</a:t>
            </a:r>
            <a:r>
              <a:rPr lang="es-ES" sz="2000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Elaboración propia, </a:t>
            </a:r>
            <a:r>
              <a:rPr lang="es-ES" sz="2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Adaptado o Reproducción de </a:t>
            </a:r>
            <a:r>
              <a:rPr lang="es-ES" sz="20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Fuente APA 7, Apellido (AÑO).</a:t>
            </a:r>
            <a:endParaRPr lang="es-E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A87CC141-3187-6322-C603-830EE804F836}"/>
              </a:ext>
            </a:extLst>
          </p:cNvPr>
          <p:cNvSpPr/>
          <p:nvPr/>
        </p:nvSpPr>
        <p:spPr>
          <a:xfrm>
            <a:off x="3580874" y="1739154"/>
            <a:ext cx="5512325" cy="369644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865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1D803F93-BC07-6571-7C38-80EA1DE445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3" t="4297" r="583" b="6074"/>
          <a:stretch/>
        </p:blipFill>
        <p:spPr>
          <a:xfrm>
            <a:off x="820847" y="1158240"/>
            <a:ext cx="10649793" cy="541894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F465285-BE07-F686-8ECC-E16BE389323E}"/>
              </a:ext>
            </a:extLst>
          </p:cNvPr>
          <p:cNvSpPr txBox="1"/>
          <p:nvPr/>
        </p:nvSpPr>
        <p:spPr>
          <a:xfrm>
            <a:off x="88681" y="70438"/>
            <a:ext cx="9214852" cy="721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40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Integrar una imagen en apa 7</a:t>
            </a:r>
            <a:endParaRPr lang="es-E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07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0000">
              <a:srgbClr val="0069B1"/>
            </a:gs>
            <a:gs pos="0">
              <a:srgbClr val="009CA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 descr="Dibujo en fondo negro&#10;&#10;Descripción generada automáticamente con confianza baja">
            <a:extLst>
              <a:ext uri="{FF2B5EF4-FFF2-40B4-BE49-F238E27FC236}">
                <a16:creationId xmlns:a16="http://schemas.microsoft.com/office/drawing/2014/main" id="{BCEC3A9F-13D2-9E4A-861C-0B2651FC5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3620"/>
            <a:ext cx="2700000" cy="4968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DBC55ACA-2567-1EBB-CF99-6AA6D987EA7D}"/>
              </a:ext>
            </a:extLst>
          </p:cNvPr>
          <p:cNvSpPr txBox="1"/>
          <p:nvPr/>
        </p:nvSpPr>
        <p:spPr>
          <a:xfrm>
            <a:off x="380256" y="1257062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Metodología de la Investigación Educativa</a:t>
            </a:r>
            <a:endParaRPr kumimoji="0" lang="es-CL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124E156-F42B-0180-7153-4AF3D3EFEE27}"/>
              </a:ext>
            </a:extLst>
          </p:cNvPr>
          <p:cNvSpPr txBox="1"/>
          <p:nvPr/>
        </p:nvSpPr>
        <p:spPr>
          <a:xfrm>
            <a:off x="477532" y="3408388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2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Dr. José Díaz Fernández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2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josediaz@ug.uchile.cl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320B36C-3641-444E-446E-D4EF8B6AAF79}"/>
              </a:ext>
            </a:extLst>
          </p:cNvPr>
          <p:cNvSpPr txBox="1"/>
          <p:nvPr/>
        </p:nvSpPr>
        <p:spPr>
          <a:xfrm>
            <a:off x="470170" y="4159331"/>
            <a:ext cx="3413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Tallar APA 7</a:t>
            </a:r>
            <a:endParaRPr kumimoji="0" lang="es-CL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043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A053F5B-7EB0-6356-53A4-3DD97C5C31D3}"/>
              </a:ext>
            </a:extLst>
          </p:cNvPr>
          <p:cNvSpPr txBox="1"/>
          <p:nvPr/>
        </p:nvSpPr>
        <p:spPr>
          <a:xfrm>
            <a:off x="88681" y="70438"/>
            <a:ext cx="9214852" cy="721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40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Integrar una imagen en apa 7</a:t>
            </a:r>
            <a:endParaRPr lang="es-E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70DCB169-4D66-366D-5CE7-E772245C45D1}"/>
              </a:ext>
            </a:extLst>
          </p:cNvPr>
          <p:cNvGrpSpPr/>
          <p:nvPr/>
        </p:nvGrpSpPr>
        <p:grpSpPr>
          <a:xfrm>
            <a:off x="634475" y="1693243"/>
            <a:ext cx="4897645" cy="3926417"/>
            <a:chOff x="3647177" y="2193198"/>
            <a:chExt cx="4897645" cy="3926417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B13CE5CA-994A-8B3A-5842-2D983BA577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2083" t="20444" r="38750" b="9482"/>
            <a:stretch/>
          </p:blipFill>
          <p:spPr>
            <a:xfrm>
              <a:off x="3647177" y="2193198"/>
              <a:ext cx="4897645" cy="3926417"/>
            </a:xfrm>
            <a:prstGeom prst="rect">
              <a:avLst/>
            </a:prstGeom>
          </p:spPr>
        </p:pic>
        <p:cxnSp>
          <p:nvCxnSpPr>
            <p:cNvPr id="6" name="Conector recto 5">
              <a:extLst>
                <a:ext uri="{FF2B5EF4-FFF2-40B4-BE49-F238E27FC236}">
                  <a16:creationId xmlns:a16="http://schemas.microsoft.com/office/drawing/2014/main" id="{2CF9BECA-6D6D-E066-C699-0737984C1FD7}"/>
                </a:ext>
              </a:extLst>
            </p:cNvPr>
            <p:cNvCxnSpPr/>
            <p:nvPr/>
          </p:nvCxnSpPr>
          <p:spPr>
            <a:xfrm flipH="1">
              <a:off x="7014210" y="3817620"/>
              <a:ext cx="175260" cy="91821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Elipse 7">
              <a:extLst>
                <a:ext uri="{FF2B5EF4-FFF2-40B4-BE49-F238E27FC236}">
                  <a16:creationId xmlns:a16="http://schemas.microsoft.com/office/drawing/2014/main" id="{26EF9ACF-DC84-2368-FEFA-D2232A68081D}"/>
                </a:ext>
              </a:extLst>
            </p:cNvPr>
            <p:cNvSpPr/>
            <p:nvPr/>
          </p:nvSpPr>
          <p:spPr>
            <a:xfrm>
              <a:off x="6360795" y="3518535"/>
              <a:ext cx="1512570" cy="1516380"/>
            </a:xfrm>
            <a:prstGeom prst="ellipse">
              <a:avLst/>
            </a:prstGeom>
            <a:noFill/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0EFD6704-24BF-B7AF-3B3C-17C9423F9631}"/>
              </a:ext>
            </a:extLst>
          </p:cNvPr>
          <p:cNvSpPr txBox="1"/>
          <p:nvPr/>
        </p:nvSpPr>
        <p:spPr>
          <a:xfrm>
            <a:off x="532045" y="1007824"/>
            <a:ext cx="61635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Imagen 1</a:t>
            </a:r>
            <a:br>
              <a:rPr lang="es-ES" dirty="0"/>
            </a:br>
            <a:r>
              <a:rPr lang="es-ES" dirty="0"/>
              <a:t>Mapa Viña del Mar - “Feria Libre Los Lilos”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3318851-539C-162F-51C2-35851C53F5C4}"/>
              </a:ext>
            </a:extLst>
          </p:cNvPr>
          <p:cNvSpPr txBox="1"/>
          <p:nvPr/>
        </p:nvSpPr>
        <p:spPr>
          <a:xfrm>
            <a:off x="634475" y="5658748"/>
            <a:ext cx="48976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600" b="0" i="1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Nota</a:t>
            </a:r>
            <a:r>
              <a:rPr lang="es-ES" sz="16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Ubicación en rojo de la Feria Libre los Lilos, entre las calles </a:t>
            </a:r>
            <a:r>
              <a:rPr lang="es-ES" sz="1600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 y Z. </a:t>
            </a:r>
            <a:r>
              <a:rPr lang="es-ES" sz="16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Adaptado de </a:t>
            </a:r>
            <a:r>
              <a:rPr lang="es-ES" sz="1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Biblioteca del Congreso Nacional de Chile (2023).</a:t>
            </a:r>
            <a:endParaRPr lang="es-ES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86B7F55-4CD2-933F-CEFC-537EBBF42B63}"/>
              </a:ext>
            </a:extLst>
          </p:cNvPr>
          <p:cNvSpPr txBox="1"/>
          <p:nvPr/>
        </p:nvSpPr>
        <p:spPr>
          <a:xfrm>
            <a:off x="6096000" y="2921728"/>
            <a:ext cx="5706004" cy="17100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363" indent="-360363" algn="just">
              <a:lnSpc>
                <a:spcPct val="150000"/>
              </a:lnSpc>
            </a:pPr>
            <a:r>
              <a:rPr lang="es-ES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Biblioteca del Congreso Nacional de Chile. (2023). </a:t>
            </a:r>
            <a:r>
              <a:rPr lang="es-ES" sz="180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Reportes estadísticos 2023 de Viña del Mar</a:t>
            </a:r>
            <a:r>
              <a:rPr lang="es-ES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bcn.cl. https://www.bcn.cl/siit/reportescomunales/comunas_v.html?anno=2023&amp;idcom=5109</a:t>
            </a:r>
          </a:p>
        </p:txBody>
      </p:sp>
    </p:spTree>
    <p:extLst>
      <p:ext uri="{BB962C8B-B14F-4D97-AF65-F5344CB8AC3E}">
        <p14:creationId xmlns:p14="http://schemas.microsoft.com/office/powerpoint/2010/main" val="238404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68CB9632-D8BD-3BCB-BE40-145367F34EAF}"/>
              </a:ext>
            </a:extLst>
          </p:cNvPr>
          <p:cNvSpPr txBox="1"/>
          <p:nvPr/>
        </p:nvSpPr>
        <p:spPr>
          <a:xfrm>
            <a:off x="88681" y="70438"/>
            <a:ext cx="9214852" cy="721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40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Integrar una tabla en apa 7</a:t>
            </a:r>
            <a:endParaRPr lang="es-E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CE3CD0E-A0F1-40A8-C953-1F36A71893D5}"/>
              </a:ext>
            </a:extLst>
          </p:cNvPr>
          <p:cNvSpPr txBox="1"/>
          <p:nvPr/>
        </p:nvSpPr>
        <p:spPr>
          <a:xfrm>
            <a:off x="3478445" y="871399"/>
            <a:ext cx="693707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Tabla </a:t>
            </a:r>
            <a:r>
              <a:rPr lang="es-ES" sz="2800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n°</a:t>
            </a:r>
            <a:br>
              <a:rPr lang="es-ES" sz="2800" dirty="0"/>
            </a:br>
            <a:r>
              <a:rPr lang="es-ES" sz="2800" dirty="0"/>
              <a:t>Título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1839AD0-1584-EF17-5B57-030C740463AB}"/>
              </a:ext>
            </a:extLst>
          </p:cNvPr>
          <p:cNvSpPr txBox="1"/>
          <p:nvPr/>
        </p:nvSpPr>
        <p:spPr>
          <a:xfrm>
            <a:off x="3580875" y="5522323"/>
            <a:ext cx="551232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000" b="0" i="1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Nota</a:t>
            </a:r>
            <a:r>
              <a:rPr lang="es-ES" sz="2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Descripción.</a:t>
            </a:r>
            <a:r>
              <a:rPr lang="es-ES" sz="2000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Elaboración propia. O,  A</a:t>
            </a:r>
            <a:r>
              <a:rPr lang="es-ES" sz="2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daptada o Reproducida de </a:t>
            </a:r>
            <a:r>
              <a:rPr lang="es-ES" sz="20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Fuente APA 7, Apellido (AÑO).</a:t>
            </a:r>
            <a:endParaRPr lang="es-E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E4B4BA8-4E3C-A5A1-5DCC-8B4B53F0F970}"/>
              </a:ext>
            </a:extLst>
          </p:cNvPr>
          <p:cNvSpPr/>
          <p:nvPr/>
        </p:nvSpPr>
        <p:spPr>
          <a:xfrm>
            <a:off x="3580874" y="1739154"/>
            <a:ext cx="5512325" cy="369644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193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04DA9307-A993-1A5D-694C-E08A81491860}"/>
              </a:ext>
            </a:extLst>
          </p:cNvPr>
          <p:cNvSpPr txBox="1"/>
          <p:nvPr/>
        </p:nvSpPr>
        <p:spPr>
          <a:xfrm>
            <a:off x="88681" y="70438"/>
            <a:ext cx="9214852" cy="721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40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Integrar una tabla en apa 7</a:t>
            </a:r>
            <a:endParaRPr lang="es-E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BF58198-A8A0-4A5B-5C85-B5A7D2E639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8417" b="33481"/>
          <a:stretch/>
        </p:blipFill>
        <p:spPr>
          <a:xfrm>
            <a:off x="1503680" y="1503680"/>
            <a:ext cx="8727440" cy="4561840"/>
          </a:xfrm>
          <a:prstGeom prst="rect">
            <a:avLst/>
          </a:prstGeom>
        </p:spPr>
      </p:pic>
      <p:sp>
        <p:nvSpPr>
          <p:cNvPr id="5" name="Flecha: a la derecha 4">
            <a:extLst>
              <a:ext uri="{FF2B5EF4-FFF2-40B4-BE49-F238E27FC236}">
                <a16:creationId xmlns:a16="http://schemas.microsoft.com/office/drawing/2014/main" id="{20F72BB2-C674-1AF4-EDA2-895923971EB0}"/>
              </a:ext>
            </a:extLst>
          </p:cNvPr>
          <p:cNvSpPr/>
          <p:nvPr/>
        </p:nvSpPr>
        <p:spPr>
          <a:xfrm rot="9894080">
            <a:off x="8351519" y="1834002"/>
            <a:ext cx="2072640" cy="80288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074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2CA6E6EF-CF1A-BB6A-B93F-7F2E61857E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" t="19844"/>
          <a:stretch/>
        </p:blipFill>
        <p:spPr bwMode="auto">
          <a:xfrm>
            <a:off x="1178560" y="1317125"/>
            <a:ext cx="10170160" cy="4820519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5DD606B6-C04C-3200-6990-C120A9AF15BB}"/>
              </a:ext>
            </a:extLst>
          </p:cNvPr>
          <p:cNvSpPr txBox="1"/>
          <p:nvPr/>
        </p:nvSpPr>
        <p:spPr>
          <a:xfrm>
            <a:off x="88681" y="70438"/>
            <a:ext cx="9214852" cy="721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40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Integrar una tabla en apa 7</a:t>
            </a:r>
            <a:endParaRPr lang="es-E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97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62664386-7D2C-782A-17F3-B38CB18C5AA8}"/>
              </a:ext>
            </a:extLst>
          </p:cNvPr>
          <p:cNvSpPr txBox="1"/>
          <p:nvPr/>
        </p:nvSpPr>
        <p:spPr>
          <a:xfrm>
            <a:off x="88681" y="70438"/>
            <a:ext cx="9214852" cy="721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40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Integrar una tabla en apa 7</a:t>
            </a:r>
            <a:endParaRPr lang="es-E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38B73FF-F7EE-50B1-F334-9F7AF608C4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083" t="18666" r="26500" b="26159"/>
          <a:stretch/>
        </p:blipFill>
        <p:spPr>
          <a:xfrm>
            <a:off x="1886139" y="994801"/>
            <a:ext cx="8419722" cy="518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32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AAA0603B-A3FB-2584-F252-5E94B7184AF2}"/>
              </a:ext>
            </a:extLst>
          </p:cNvPr>
          <p:cNvSpPr txBox="1"/>
          <p:nvPr/>
        </p:nvSpPr>
        <p:spPr>
          <a:xfrm>
            <a:off x="88681" y="70438"/>
            <a:ext cx="9214852" cy="721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40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Integrar una tabla en apa 7</a:t>
            </a:r>
            <a:endParaRPr lang="es-E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B222BF30-5C75-0A11-C9FB-6F1C138B367E}"/>
              </a:ext>
            </a:extLst>
          </p:cNvPr>
          <p:cNvGrpSpPr/>
          <p:nvPr/>
        </p:nvGrpSpPr>
        <p:grpSpPr>
          <a:xfrm>
            <a:off x="2482765" y="1329779"/>
            <a:ext cx="7376018" cy="3976825"/>
            <a:chOff x="3478446" y="871399"/>
            <a:chExt cx="5934503" cy="3207070"/>
          </a:xfrm>
        </p:grpSpPr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0A1CEEB4-C945-B49E-C21A-B0018A869F9D}"/>
                </a:ext>
              </a:extLst>
            </p:cNvPr>
            <p:cNvSpPr txBox="1"/>
            <p:nvPr/>
          </p:nvSpPr>
          <p:spPr>
            <a:xfrm>
              <a:off x="3478446" y="871399"/>
              <a:ext cx="5908815" cy="670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ES" sz="2800" b="1" i="0" dirty="0">
                  <a:solidFill>
                    <a:srgbClr val="333333"/>
                  </a:solidFill>
                  <a:effectLst/>
                  <a:latin typeface="open sans" panose="020B0606030504020204" pitchFamily="34" charset="0"/>
                </a:rPr>
                <a:t>Tabla </a:t>
              </a:r>
              <a:r>
                <a:rPr lang="es-ES" sz="2800" b="1" dirty="0">
                  <a:solidFill>
                    <a:srgbClr val="333333"/>
                  </a:solidFill>
                  <a:latin typeface="open sans" panose="020B0606030504020204" pitchFamily="34" charset="0"/>
                </a:rPr>
                <a:t>1</a:t>
              </a:r>
              <a:br>
                <a:rPr lang="es-ES" sz="2800" dirty="0"/>
              </a:br>
              <a:r>
                <a:rPr lang="es-ES" sz="2000" dirty="0"/>
                <a:t>Perros en consideración a su inteligencia por raza y género</a:t>
              </a:r>
              <a:endParaRPr lang="es-ES" sz="2800" dirty="0"/>
            </a:p>
          </p:txBody>
        </p:sp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CC52542D-997C-2239-E8D8-C71743855F8D}"/>
                </a:ext>
              </a:extLst>
            </p:cNvPr>
            <p:cNvSpPr txBox="1"/>
            <p:nvPr/>
          </p:nvSpPr>
          <p:spPr>
            <a:xfrm>
              <a:off x="3529823" y="3333859"/>
              <a:ext cx="5857437" cy="744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s-ES" b="0" i="1" dirty="0">
                  <a:solidFill>
                    <a:srgbClr val="333333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Nota</a:t>
              </a:r>
              <a:r>
                <a:rPr lang="es-ES" b="0" i="0" dirty="0">
                  <a:solidFill>
                    <a:srgbClr val="333333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Puntuación media = 150. Se consideran para este grafico tres razas, el número de perros, la diferenciación de género y el promedio de resultados en porcentaje.</a:t>
              </a:r>
              <a:r>
                <a:rPr lang="es-ES" dirty="0">
                  <a:solidFill>
                    <a:srgbClr val="33333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Elaboración propia. </a:t>
              </a:r>
              <a:endParaRPr lang="es-E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pic>
          <p:nvPicPr>
            <p:cNvPr id="8" name="Picture 2" descr="Word - Tablas según normas APA | Saber Programas">
              <a:extLst>
                <a:ext uri="{FF2B5EF4-FFF2-40B4-BE49-F238E27FC236}">
                  <a16:creationId xmlns:a16="http://schemas.microsoft.com/office/drawing/2014/main" id="{0B7C505D-056F-09E4-5BC8-FA9B880C475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46" t="23496" r="6612" b="28635"/>
            <a:stretch/>
          </p:blipFill>
          <p:spPr bwMode="auto">
            <a:xfrm>
              <a:off x="3504133" y="1644591"/>
              <a:ext cx="5908816" cy="1726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5236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DEFF7479-FD51-6536-E8FD-AD2D4E9AC720}"/>
              </a:ext>
            </a:extLst>
          </p:cNvPr>
          <p:cNvSpPr txBox="1"/>
          <p:nvPr/>
        </p:nvSpPr>
        <p:spPr>
          <a:xfrm>
            <a:off x="88681" y="70438"/>
            <a:ext cx="9214852" cy="721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40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Integrar un gráfico en apa 7</a:t>
            </a:r>
            <a:endParaRPr lang="es-E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C1F699C-09AE-945E-A090-0F3017187306}"/>
              </a:ext>
            </a:extLst>
          </p:cNvPr>
          <p:cNvSpPr txBox="1"/>
          <p:nvPr/>
        </p:nvSpPr>
        <p:spPr>
          <a:xfrm>
            <a:off x="3478445" y="871399"/>
            <a:ext cx="693707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Gráfico </a:t>
            </a:r>
            <a:r>
              <a:rPr lang="es-ES" sz="2800" b="1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n°</a:t>
            </a:r>
            <a:br>
              <a:rPr lang="es-ES" sz="2800" dirty="0"/>
            </a:br>
            <a:r>
              <a:rPr lang="es-ES" sz="2800" dirty="0"/>
              <a:t>Título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CACBF24-28E2-8DE0-3D57-0B20EBF79123}"/>
              </a:ext>
            </a:extLst>
          </p:cNvPr>
          <p:cNvSpPr txBox="1"/>
          <p:nvPr/>
        </p:nvSpPr>
        <p:spPr>
          <a:xfrm>
            <a:off x="3580875" y="5522323"/>
            <a:ext cx="551232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000" b="0" i="1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Nota</a:t>
            </a:r>
            <a:r>
              <a:rPr lang="es-ES" sz="2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Descripción.</a:t>
            </a:r>
            <a:r>
              <a:rPr lang="es-ES" sz="2000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Elaboración propia. O,  A</a:t>
            </a:r>
            <a:r>
              <a:rPr lang="es-ES" sz="2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daptada o Reproducida de </a:t>
            </a:r>
            <a:r>
              <a:rPr lang="es-ES" sz="20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Fuente APA 7, Apellido (AÑO).</a:t>
            </a:r>
            <a:endParaRPr lang="es-E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A60C4DCD-0D86-2E0A-C8DC-3DECF5AA61DD}"/>
              </a:ext>
            </a:extLst>
          </p:cNvPr>
          <p:cNvSpPr/>
          <p:nvPr/>
        </p:nvSpPr>
        <p:spPr>
          <a:xfrm>
            <a:off x="3580874" y="1739154"/>
            <a:ext cx="5512325" cy="369644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103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618CC62C-123C-B969-F716-6E65E8D49993}"/>
              </a:ext>
            </a:extLst>
          </p:cNvPr>
          <p:cNvSpPr txBox="1"/>
          <p:nvPr/>
        </p:nvSpPr>
        <p:spPr>
          <a:xfrm>
            <a:off x="88681" y="70438"/>
            <a:ext cx="9214852" cy="721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40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Integrar un gráfico en apa 7</a:t>
            </a:r>
            <a:endParaRPr lang="es-E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Die Ermäßigung Komposition Januar normas apa para graficos Rückseite  Wickeln Ausüben">
            <a:extLst>
              <a:ext uri="{FF2B5EF4-FFF2-40B4-BE49-F238E27FC236}">
                <a16:creationId xmlns:a16="http://schemas.microsoft.com/office/drawing/2014/main" id="{0F83A189-8104-660F-1CB9-340DA6F78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817" y="969374"/>
            <a:ext cx="7447280" cy="581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34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AC42D417-AEFF-8151-0B99-6BD8E3A4D176}"/>
              </a:ext>
            </a:extLst>
          </p:cNvPr>
          <p:cNvSpPr txBox="1"/>
          <p:nvPr/>
        </p:nvSpPr>
        <p:spPr>
          <a:xfrm>
            <a:off x="88681" y="70438"/>
            <a:ext cx="9214852" cy="721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40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Integrar un gráfico en apa 7</a:t>
            </a:r>
            <a:endParaRPr lang="es-E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879D0CA-A307-0DFF-F0E6-2640C32A51E6}"/>
              </a:ext>
            </a:extLst>
          </p:cNvPr>
          <p:cNvSpPr txBox="1"/>
          <p:nvPr/>
        </p:nvSpPr>
        <p:spPr>
          <a:xfrm>
            <a:off x="1765571" y="1146594"/>
            <a:ext cx="693707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Gráfico </a:t>
            </a:r>
            <a:r>
              <a:rPr lang="es-ES" sz="2800" b="1" dirty="0">
                <a:solidFill>
                  <a:srgbClr val="333333"/>
                </a:solidFill>
                <a:latin typeface="open sans" panose="020B0606030504020204" pitchFamily="34" charset="0"/>
              </a:rPr>
              <a:t>3</a:t>
            </a:r>
            <a:r>
              <a:rPr lang="es-ES" sz="2800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°</a:t>
            </a:r>
            <a:br>
              <a:rPr lang="es-ES" sz="2800" dirty="0"/>
            </a:br>
            <a:r>
              <a:rPr lang="es-ES" sz="2800" dirty="0"/>
              <a:t>Ingreso de Usuarios al Hospital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D29AF53-821A-9507-B57C-F60124534F2C}"/>
              </a:ext>
            </a:extLst>
          </p:cNvPr>
          <p:cNvSpPr txBox="1"/>
          <p:nvPr/>
        </p:nvSpPr>
        <p:spPr>
          <a:xfrm>
            <a:off x="1878424" y="5834268"/>
            <a:ext cx="68242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000" b="0" i="1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Nota</a:t>
            </a:r>
            <a:r>
              <a:rPr lang="es-ES" sz="2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Gráfico de Puntos, con línea continua del número de usuarios por mes.</a:t>
            </a:r>
            <a:r>
              <a:rPr lang="es-ES" sz="2000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Elaboración propia.</a:t>
            </a:r>
            <a:endParaRPr lang="es-E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2" descr="Tipos de gráficos en Excel | Blog Becas Santander">
            <a:extLst>
              <a:ext uri="{FF2B5EF4-FFF2-40B4-BE49-F238E27FC236}">
                <a16:creationId xmlns:a16="http://schemas.microsoft.com/office/drawing/2014/main" id="{6C704426-0B75-829A-0CF5-DBBEFB2E85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" t="12755" r="1576" b="3556"/>
          <a:stretch/>
        </p:blipFill>
        <p:spPr bwMode="auto">
          <a:xfrm>
            <a:off x="1878424" y="2165974"/>
            <a:ext cx="6937072" cy="3603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0344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Referencias:</a:t>
            </a:r>
            <a:endParaRPr kumimoji="0" lang="es-ES_tradnl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pic>
        <p:nvPicPr>
          <p:cNvPr id="2" name="Picture 4" descr="El coste de la 'mala ciencia' española: 12 millones a la basura al caer la  segunda mayor revista científica">
            <a:extLst>
              <a:ext uri="{FF2B5EF4-FFF2-40B4-BE49-F238E27FC236}">
                <a16:creationId xmlns:a16="http://schemas.microsoft.com/office/drawing/2014/main" id="{1120AAAE-4C83-0237-675F-BBD23A6B12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" b="11955"/>
          <a:stretch/>
        </p:blipFill>
        <p:spPr bwMode="auto">
          <a:xfrm>
            <a:off x="0" y="846820"/>
            <a:ext cx="12188825" cy="6011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12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070CC58-7289-789A-72F1-401FA9C8E7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26454"/>
            <a:ext cx="12192000" cy="464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Referencias:</a:t>
            </a:r>
            <a:endParaRPr kumimoji="0" lang="es-ES_tradnl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8E77541-69D0-4DEC-5790-13AE294FC5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578" t="8369" r="16161" b="60709"/>
          <a:stretch/>
        </p:blipFill>
        <p:spPr>
          <a:xfrm>
            <a:off x="0" y="1175011"/>
            <a:ext cx="12214265" cy="5390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15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800" b="1" i="0" u="none" strike="noStrike" baseline="0" dirty="0">
                <a:solidFill>
                  <a:schemeClr val="bg1"/>
                </a:solidFill>
                <a:latin typeface="Bookman Old Style" panose="02050604050505020204" pitchFamily="18" charset="0"/>
              </a:rPr>
              <a:t>Citas:</a:t>
            </a:r>
            <a:endParaRPr lang="es-ES_tradnl" b="1" dirty="0">
              <a:solidFill>
                <a:schemeClr val="bg1"/>
              </a:solidFill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pic>
        <p:nvPicPr>
          <p:cNvPr id="2" name="Picture 2" descr="Los videos de YouTube tendrán resúmenes creados con IA | WIRED">
            <a:extLst>
              <a:ext uri="{FF2B5EF4-FFF2-40B4-BE49-F238E27FC236}">
                <a16:creationId xmlns:a16="http://schemas.microsoft.com/office/drawing/2014/main" id="{26E33BD7-63B0-27FF-36AD-36D77CA088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5" b="6200"/>
          <a:stretch/>
        </p:blipFill>
        <p:spPr bwMode="auto">
          <a:xfrm>
            <a:off x="1" y="864473"/>
            <a:ext cx="12191999" cy="599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964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800" b="1" i="0" u="none" strike="noStrike" baseline="0" dirty="0">
                <a:solidFill>
                  <a:schemeClr val="bg1"/>
                </a:solidFill>
                <a:latin typeface="Bookman Old Style" panose="02050604050505020204" pitchFamily="18" charset="0"/>
              </a:rPr>
              <a:t>Citas:</a:t>
            </a:r>
            <a:endParaRPr lang="es-ES_tradnl" b="1" dirty="0">
              <a:solidFill>
                <a:schemeClr val="bg1"/>
              </a:solidFill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graphicFrame>
        <p:nvGraphicFramePr>
          <p:cNvPr id="5" name="Tabla 6">
            <a:extLst>
              <a:ext uri="{FF2B5EF4-FFF2-40B4-BE49-F238E27FC236}">
                <a16:creationId xmlns:a16="http://schemas.microsoft.com/office/drawing/2014/main" id="{79E6713D-BECD-0BF5-4471-5CBA72D860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939075"/>
              </p:ext>
            </p:extLst>
          </p:nvPr>
        </p:nvGraphicFramePr>
        <p:xfrm>
          <a:off x="212171" y="4376046"/>
          <a:ext cx="11789923" cy="22860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39516">
                  <a:extLst>
                    <a:ext uri="{9D8B030D-6E8A-4147-A177-3AD203B41FA5}">
                      <a16:colId xmlns:a16="http://schemas.microsoft.com/office/drawing/2014/main" val="3741230516"/>
                    </a:ext>
                  </a:extLst>
                </a:gridCol>
                <a:gridCol w="9450407">
                  <a:extLst>
                    <a:ext uri="{9D8B030D-6E8A-4147-A177-3AD203B41FA5}">
                      <a16:colId xmlns:a16="http://schemas.microsoft.com/office/drawing/2014/main" val="20900265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s-ES" sz="2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Formato: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s-ES" sz="2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Apellido, Iniciales. [</a:t>
                      </a:r>
                      <a:r>
                        <a:rPr lang="es-ES" sz="2200" b="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Channel</a:t>
                      </a:r>
                      <a:r>
                        <a:rPr lang="es-ES" sz="2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s-ES" sz="2200" b="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name</a:t>
                      </a:r>
                      <a:r>
                        <a:rPr lang="es-ES" sz="2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]. (Año, Mes y Día). </a:t>
                      </a:r>
                      <a:r>
                        <a:rPr lang="es-ES" sz="2200" b="0" i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Título del vídeo</a:t>
                      </a:r>
                      <a:r>
                        <a:rPr lang="es-ES" sz="2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[Video]. YouTube. URL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9711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s-ES" sz="22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Entrada de referencia:</a:t>
                      </a:r>
                      <a:endParaRPr lang="es-ES" sz="22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s-ES" sz="2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Riso, W. [Aprendemos Juntos 2030]. (2023, 24 de abril). </a:t>
                      </a:r>
                      <a:r>
                        <a:rPr lang="es-ES" sz="2200" b="0" i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V. Completa. ¿Por qué nos equivocamos tanto en el amor? Walter Riso, doctor en Psicología y escritor </a:t>
                      </a:r>
                      <a:r>
                        <a:rPr lang="es-ES" sz="2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[Video]. YouTube. https://www.youtube.com/watch?v=u4duNKPm9cM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4203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s-ES" sz="22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Cita en el texto:</a:t>
                      </a:r>
                      <a:endParaRPr lang="es-ES" sz="22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s-ES" sz="2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(Riso, 2023)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2624638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13072A55-BFBB-DFC0-5240-475C3C65608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351" t="16171" r="39524" b="71142"/>
          <a:stretch/>
        </p:blipFill>
        <p:spPr>
          <a:xfrm>
            <a:off x="212171" y="1064634"/>
            <a:ext cx="11696513" cy="317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15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800" b="1" i="0" u="none" strike="noStrike" baseline="0" dirty="0">
                <a:solidFill>
                  <a:schemeClr val="bg1"/>
                </a:solidFill>
                <a:latin typeface="Bookman Old Style" panose="02050604050505020204" pitchFamily="18" charset="0"/>
              </a:rPr>
              <a:t>Otros documentos:</a:t>
            </a:r>
            <a:endParaRPr lang="es-ES_tradnl" b="1" dirty="0">
              <a:solidFill>
                <a:schemeClr val="bg1"/>
              </a:solidFill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7189C63-94AD-D42E-9F70-5ADF85435B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842" t="2152" r="32322" b="84049"/>
          <a:stretch/>
        </p:blipFill>
        <p:spPr>
          <a:xfrm>
            <a:off x="196188" y="2414462"/>
            <a:ext cx="11712496" cy="303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82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CC4DEF8F-F332-85FE-3B69-FC8CD24EB454}"/>
              </a:ext>
            </a:extLst>
          </p:cNvPr>
          <p:cNvSpPr txBox="1"/>
          <p:nvPr/>
        </p:nvSpPr>
        <p:spPr>
          <a:xfrm>
            <a:off x="455029" y="1019586"/>
            <a:ext cx="1109402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>
                <a:latin typeface="+mj-lt"/>
                <a:ea typeface="Gungsuh" charset="-127"/>
                <a:cs typeface="Gungsuh" charset="-127"/>
              </a:rPr>
              <a:t>Los diferentes tipos de citas bibliográficas:</a:t>
            </a:r>
          </a:p>
          <a:p>
            <a:r>
              <a:rPr lang="es-ES" sz="3600" b="1" dirty="0">
                <a:latin typeface="+mj-lt"/>
                <a:ea typeface="Gungsuh" charset="-127"/>
                <a:cs typeface="Gungsuh" charset="-127"/>
              </a:rPr>
              <a:t>Primarias:</a:t>
            </a:r>
          </a:p>
          <a:p>
            <a:pPr marL="1943100" lvl="3" indent="-571500">
              <a:buFont typeface="Arial" panose="020B0604020202020204" pitchFamily="34" charset="0"/>
              <a:buChar char="•"/>
            </a:pPr>
            <a:r>
              <a:rPr lang="es-ES" sz="3600" b="1" dirty="0">
                <a:latin typeface="+mj-lt"/>
                <a:ea typeface="Gungsuh" charset="-127"/>
                <a:cs typeface="Gungsuh" charset="-127"/>
              </a:rPr>
              <a:t>Directa:</a:t>
            </a:r>
          </a:p>
          <a:p>
            <a:pPr marL="3314700" lvl="6" indent="-571500">
              <a:buFont typeface="Courier New" panose="02070309020205020404" pitchFamily="49" charset="0"/>
              <a:buChar char="o"/>
            </a:pPr>
            <a:r>
              <a:rPr lang="es-ES" sz="3600" b="1" dirty="0">
                <a:latin typeface="+mj-lt"/>
                <a:ea typeface="Gungsuh" charset="-127"/>
                <a:cs typeface="Gungsuh" charset="-127"/>
              </a:rPr>
              <a:t>Cortas (menos de 40 palabras)</a:t>
            </a:r>
          </a:p>
          <a:p>
            <a:pPr marL="3314700" lvl="6" indent="-571500">
              <a:buFont typeface="Courier New" panose="02070309020205020404" pitchFamily="49" charset="0"/>
              <a:buChar char="o"/>
            </a:pPr>
            <a:r>
              <a:rPr lang="es-ES" sz="3600" b="1" dirty="0">
                <a:latin typeface="+mj-lt"/>
                <a:ea typeface="Gungsuh" charset="-127"/>
                <a:cs typeface="Gungsuh" charset="-127"/>
              </a:rPr>
              <a:t>Largas o en bloque (más de 40 palabras)</a:t>
            </a:r>
          </a:p>
          <a:p>
            <a:pPr marL="1943100" lvl="3" indent="-571500">
              <a:buFont typeface="Arial" panose="020B0604020202020204" pitchFamily="34" charset="0"/>
              <a:buChar char="•"/>
            </a:pPr>
            <a:r>
              <a:rPr lang="es-ES" sz="3600" b="1" dirty="0">
                <a:latin typeface="+mj-lt"/>
                <a:ea typeface="Gungsuh" charset="-127"/>
                <a:cs typeface="Gungsuh" charset="-127"/>
              </a:rPr>
              <a:t>Indirecta</a:t>
            </a:r>
          </a:p>
          <a:p>
            <a:pPr marL="3314700" lvl="6" indent="-571500">
              <a:buFont typeface="Courier New" panose="02070309020205020404" pitchFamily="49" charset="0"/>
              <a:buChar char="o"/>
            </a:pPr>
            <a:r>
              <a:rPr lang="es-ES" sz="3600" b="1" dirty="0">
                <a:latin typeface="+mj-lt"/>
                <a:ea typeface="Gungsuh" charset="-127"/>
                <a:cs typeface="Gungsuh" charset="-127"/>
              </a:rPr>
              <a:t>Parafraseo</a:t>
            </a:r>
          </a:p>
          <a:p>
            <a:r>
              <a:rPr lang="es-ES" sz="3600" b="1" dirty="0">
                <a:latin typeface="+mj-lt"/>
                <a:ea typeface="Gungsuh" charset="-127"/>
                <a:cs typeface="Gungsuh" charset="-127"/>
              </a:rPr>
              <a:t>Secundarias:</a:t>
            </a:r>
          </a:p>
          <a:p>
            <a:r>
              <a:rPr lang="es-ES" sz="3600" b="1" dirty="0">
                <a:latin typeface="+mj-lt"/>
                <a:ea typeface="Gungsuh" charset="-127"/>
                <a:cs typeface="Gungsuh" charset="-127"/>
              </a:rPr>
              <a:t>		Cita de una cita.</a:t>
            </a:r>
          </a:p>
          <a:p>
            <a:pPr marL="3314700" lvl="6" indent="-571500">
              <a:buFont typeface="Courier New" panose="02070309020205020404" pitchFamily="49" charset="0"/>
              <a:buChar char="o"/>
            </a:pPr>
            <a:endParaRPr lang="es-ES" sz="3600" b="1" dirty="0">
              <a:latin typeface="+mj-lt"/>
              <a:ea typeface="Gungsuh" charset="-127"/>
              <a:cs typeface="Gungsuh" charset="-127"/>
            </a:endParaRPr>
          </a:p>
          <a:p>
            <a:endParaRPr lang="es-ES_tradnl" sz="3600" b="1" dirty="0">
              <a:latin typeface="+mj-lt"/>
              <a:ea typeface="Gungsuh" charset="-127"/>
              <a:cs typeface="Gungsuh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2410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800" b="1" i="0" u="none" strike="noStrike" baseline="0" dirty="0">
                <a:solidFill>
                  <a:schemeClr val="bg1"/>
                </a:solidFill>
                <a:latin typeface="Bookman Old Style" panose="02050604050505020204" pitchFamily="18" charset="0"/>
              </a:rPr>
              <a:t>Citas:</a:t>
            </a:r>
            <a:endParaRPr lang="es-ES_tradnl" b="1" dirty="0">
              <a:solidFill>
                <a:schemeClr val="bg1"/>
              </a:solidFill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ECE88D9-0A6F-8BA7-9698-03BDEBE34E81}"/>
              </a:ext>
            </a:extLst>
          </p:cNvPr>
          <p:cNvSpPr txBox="1"/>
          <p:nvPr/>
        </p:nvSpPr>
        <p:spPr>
          <a:xfrm>
            <a:off x="137402" y="902842"/>
            <a:ext cx="666223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dirty="0"/>
              <a:t>Cita Directa Corta:</a:t>
            </a:r>
          </a:p>
          <a:p>
            <a:pPr algn="just"/>
            <a:r>
              <a:rPr lang="es-ES" dirty="0"/>
              <a:t>Si la cita directa comprende </a:t>
            </a:r>
            <a:r>
              <a:rPr lang="es-ES" b="1" dirty="0"/>
              <a:t>menos de 40 palabras</a:t>
            </a:r>
            <a:r>
              <a:rPr lang="es-ES" dirty="0"/>
              <a:t>, el texto va entre comillas. Si se inserta al final de una oración, cerramos el fragmento citado con comillas, inmediatamente después, anotamos la fuente entre paréntesis y finalizamos con un punto tras el paréntesis:</a:t>
            </a:r>
            <a:endParaRPr lang="es-ES" sz="36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DAA1185-1C06-5A09-6173-550D701A26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436" t="22695" r="14708" b="33759"/>
          <a:stretch/>
        </p:blipFill>
        <p:spPr>
          <a:xfrm>
            <a:off x="3184355" y="2811057"/>
            <a:ext cx="8556052" cy="38914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9175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800" b="1" i="0" u="none" strike="noStrike" baseline="0" dirty="0">
                <a:solidFill>
                  <a:schemeClr val="bg1"/>
                </a:solidFill>
                <a:latin typeface="Bookman Old Style" panose="02050604050505020204" pitchFamily="18" charset="0"/>
              </a:rPr>
              <a:t>Citas:</a:t>
            </a:r>
            <a:endParaRPr lang="es-ES_tradnl" b="1" dirty="0">
              <a:solidFill>
                <a:schemeClr val="bg1"/>
              </a:solidFill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E0BB7CA-D463-479A-9AF9-9EAB79F9489A}"/>
              </a:ext>
            </a:extLst>
          </p:cNvPr>
          <p:cNvSpPr txBox="1"/>
          <p:nvPr/>
        </p:nvSpPr>
        <p:spPr>
          <a:xfrm>
            <a:off x="195767" y="1289953"/>
            <a:ext cx="5381593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dirty="0"/>
              <a:t>Cita Directa Larga:</a:t>
            </a:r>
          </a:p>
          <a:p>
            <a:endParaRPr lang="es-ES" sz="2800" dirty="0"/>
          </a:p>
          <a:p>
            <a:pPr algn="just"/>
            <a:r>
              <a:rPr lang="es-ES" dirty="0"/>
              <a:t>Cuando la cita comprende </a:t>
            </a:r>
            <a:r>
              <a:rPr lang="es-ES" b="1" dirty="0"/>
              <a:t>40 o más palabras</a:t>
            </a:r>
            <a:r>
              <a:rPr lang="es-ES" dirty="0"/>
              <a:t>, se inserta en un nuevo párrafo en bloque, sin comillas, y aplicando en el margen izquierdo y una sangría. </a:t>
            </a:r>
          </a:p>
          <a:p>
            <a:pPr algn="just"/>
            <a:endParaRPr lang="es-ES" dirty="0"/>
          </a:p>
          <a:p>
            <a:pPr algn="just"/>
            <a:r>
              <a:rPr lang="es-ES" dirty="0"/>
              <a:t>Si hay párrafos adicionales dentro de la cita, la primera línea llevará una sangría adicional. Al finalizar, se añade la cita correspondiente, en esta ocasión, después del punto final: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4EAD683-2FC7-8D49-AA07-E7E73A86CB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501" t="11048" r="19863" b="5398"/>
          <a:stretch/>
        </p:blipFill>
        <p:spPr>
          <a:xfrm>
            <a:off x="6021421" y="1068993"/>
            <a:ext cx="5774580" cy="5697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9007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800" b="1" i="0" u="none" strike="noStrike" baseline="0" dirty="0">
                <a:solidFill>
                  <a:schemeClr val="bg1"/>
                </a:solidFill>
                <a:latin typeface="Bookman Old Style" panose="02050604050505020204" pitchFamily="18" charset="0"/>
              </a:rPr>
              <a:t>Citas:</a:t>
            </a:r>
            <a:endParaRPr lang="es-ES_tradnl" b="1" dirty="0">
              <a:solidFill>
                <a:schemeClr val="bg1"/>
              </a:solidFill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2C7B691-6647-7B0F-1E28-08951D034FE6}"/>
              </a:ext>
            </a:extLst>
          </p:cNvPr>
          <p:cNvSpPr txBox="1"/>
          <p:nvPr/>
        </p:nvSpPr>
        <p:spPr>
          <a:xfrm>
            <a:off x="192356" y="1019586"/>
            <a:ext cx="5659066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dirty="0"/>
              <a:t>Cita Indirecta (parafraseo):</a:t>
            </a:r>
          </a:p>
          <a:p>
            <a:endParaRPr lang="es-ES" sz="2800" b="1" dirty="0"/>
          </a:p>
          <a:p>
            <a:pPr algn="just"/>
            <a:r>
              <a:rPr lang="es-ES" dirty="0"/>
              <a:t>Una paráfrasis reafirma la idea de otro (o su propia idea publicada anteriormente) en sus propias palabras. La paráfrasis le permite resumir y sintetizar información de una o más fuentes, centrarse en información importante, comparar y contrastar detalles relevantes.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C0B27C52-88C3-E506-2E77-2933C76509A1}"/>
              </a:ext>
            </a:extLst>
          </p:cNvPr>
          <p:cNvGrpSpPr/>
          <p:nvPr/>
        </p:nvGrpSpPr>
        <p:grpSpPr>
          <a:xfrm>
            <a:off x="5982511" y="1019586"/>
            <a:ext cx="6017133" cy="5697324"/>
            <a:chOff x="6643991" y="758756"/>
            <a:chExt cx="5440429" cy="6077409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F071B12A-75D6-0DBC-2C11-05703A5F4D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4095" t="23463" r="42793" b="10781"/>
            <a:stretch/>
          </p:blipFill>
          <p:spPr>
            <a:xfrm>
              <a:off x="6643991" y="758756"/>
              <a:ext cx="5440429" cy="6077409"/>
            </a:xfrm>
            <a:prstGeom prst="rect">
              <a:avLst/>
            </a:prstGeom>
          </p:spPr>
        </p:pic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94FCC1A4-49F4-58DC-B41E-9938B32E71C8}"/>
                </a:ext>
              </a:extLst>
            </p:cNvPr>
            <p:cNvSpPr/>
            <p:nvPr/>
          </p:nvSpPr>
          <p:spPr>
            <a:xfrm>
              <a:off x="6643991" y="758757"/>
              <a:ext cx="2898843" cy="2579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274605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800" b="1" i="0" u="none" strike="noStrike" baseline="0" dirty="0">
                <a:solidFill>
                  <a:schemeClr val="bg1"/>
                </a:solidFill>
                <a:latin typeface="Bookman Old Style" panose="02050604050505020204" pitchFamily="18" charset="0"/>
              </a:rPr>
              <a:t>Citas:</a:t>
            </a:r>
            <a:endParaRPr lang="es-ES_tradnl" b="1" dirty="0">
              <a:solidFill>
                <a:schemeClr val="bg1"/>
              </a:solidFill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F885084-AA9C-A344-9456-B1597D91D77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572" t="54042" r="8555" b="11631"/>
          <a:stretch/>
        </p:blipFill>
        <p:spPr>
          <a:xfrm>
            <a:off x="5486400" y="2165516"/>
            <a:ext cx="6422284" cy="33495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C2068AD-2B7B-057D-C56C-1A11AD74CBB5}"/>
              </a:ext>
            </a:extLst>
          </p:cNvPr>
          <p:cNvSpPr txBox="1"/>
          <p:nvPr/>
        </p:nvSpPr>
        <p:spPr>
          <a:xfrm>
            <a:off x="192355" y="1019586"/>
            <a:ext cx="5089764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dirty="0"/>
              <a:t>Cita Secundaria:</a:t>
            </a:r>
          </a:p>
          <a:p>
            <a:pPr algn="just"/>
            <a:r>
              <a:rPr lang="es-ES" dirty="0"/>
              <a:t>Una fuente secundaria se refiere al contenido original informado en otra fuente. Si es posible encuentre la fuente primaria, léala y cítela directamente en lugar de citar una fuente secundaria. Utilice las citas secundarias cuando el trabajo original está agotado, no está disponible o solo está disponible en un idioma extranjero.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0CF95DA-591D-8F8F-D931-D1C8425B704E}"/>
              </a:ext>
            </a:extLst>
          </p:cNvPr>
          <p:cNvSpPr txBox="1"/>
          <p:nvPr/>
        </p:nvSpPr>
        <p:spPr>
          <a:xfrm>
            <a:off x="192355" y="4871883"/>
            <a:ext cx="989522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Cita directa:</a:t>
            </a:r>
            <a:br>
              <a:rPr lang="es-ES" dirty="0"/>
            </a:br>
            <a:r>
              <a:rPr lang="es-ES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(Ayala, 1983, como se citó en Sánchez, 2009)</a:t>
            </a:r>
            <a:br>
              <a:rPr lang="es-ES" dirty="0"/>
            </a:br>
            <a:br>
              <a:rPr lang="es-ES" dirty="0"/>
            </a:br>
            <a:r>
              <a:rPr lang="es-ES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Cita indirecta:</a:t>
            </a:r>
            <a:br>
              <a:rPr lang="es-ES" dirty="0"/>
            </a:br>
            <a:r>
              <a:rPr lang="es-ES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Ayala (1983, como se citó en Sánchez, 2009) afirma que no todas las estrellas que brillan hoy, brillarán mañana.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4215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D041E2E3-0FC2-D1D0-FA1F-198897451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420" y="6250190"/>
            <a:ext cx="2700000" cy="49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482FD5-F372-E490-4876-1AEB24E6C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20538" r="153" b="51651"/>
          <a:stretch/>
        </p:blipFill>
        <p:spPr>
          <a:xfrm>
            <a:off x="0" y="-14024"/>
            <a:ext cx="12192000" cy="878496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C7EA2D-0FC3-5530-63B4-25B9BE5398E4}"/>
              </a:ext>
            </a:extLst>
          </p:cNvPr>
          <p:cNvSpPr txBox="1"/>
          <p:nvPr/>
        </p:nvSpPr>
        <p:spPr>
          <a:xfrm>
            <a:off x="283316" y="141090"/>
            <a:ext cx="83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2800" b="1" i="0" u="none" strike="noStrike" baseline="0" dirty="0">
                <a:solidFill>
                  <a:schemeClr val="bg1"/>
                </a:solidFill>
                <a:latin typeface="Bookman Old Style" panose="02050604050505020204" pitchFamily="18" charset="0"/>
              </a:rPr>
              <a:t>Citas:</a:t>
            </a:r>
            <a:endParaRPr lang="es-ES_tradnl" b="1" dirty="0">
              <a:solidFill>
                <a:schemeClr val="bg1"/>
              </a:solidFill>
              <a:latin typeface="Bookman Old Style" panose="02050604050505020204" pitchFamily="18" charset="0"/>
              <a:ea typeface="Gungsuh" charset="-127"/>
              <a:cs typeface="Gungsuh" charset="-127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728A363-5A1D-CF1B-63B9-BC945AAC7369}"/>
              </a:ext>
            </a:extLst>
          </p:cNvPr>
          <p:cNvSpPr txBox="1"/>
          <p:nvPr/>
        </p:nvSpPr>
        <p:spPr>
          <a:xfrm>
            <a:off x="1033563" y="1019586"/>
            <a:ext cx="9696046" cy="5539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dirty="0"/>
              <a:t>Cita con números de página:</a:t>
            </a:r>
          </a:p>
          <a:p>
            <a:endParaRPr lang="es-ES" dirty="0"/>
          </a:p>
          <a:p>
            <a:pPr algn="just"/>
            <a:r>
              <a:rPr lang="es-ES" sz="2400" dirty="0"/>
              <a:t>Al citar directamente, siempre proporcione el autor, el año y el número de página de la cita (tanto en citas entre paréntesis como narrativas en el texto).</a:t>
            </a:r>
          </a:p>
          <a:p>
            <a:pPr algn="just"/>
            <a:r>
              <a:rPr lang="es-ES" sz="2400" dirty="0"/>
              <a:t> </a:t>
            </a:r>
          </a:p>
          <a:p>
            <a:pPr algn="just"/>
            <a:r>
              <a:rPr lang="es-ES" sz="2400" dirty="0"/>
              <a:t>Siga estas pautas cuando proporcione un número de página: </a:t>
            </a:r>
          </a:p>
          <a:p>
            <a:pPr algn="just"/>
            <a:endParaRPr lang="es-ES" sz="2400" dirty="0"/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s-ES" sz="2400" dirty="0"/>
              <a:t>Para una sola página, use la abreviatura “p.” (por ejemplo, p. 25, p. S41, p. E221). 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s-ES" sz="2400" dirty="0"/>
              <a:t>Para varias páginas, use la abreviatura “pp.” Y separe el rango de páginas con un guion (por ejemplo, pp. 34–36). 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s-ES" sz="2400" dirty="0"/>
              <a:t>Si las páginas son discontinuas, use una coma entre los números de página (por ejemplo, págs. 67, 72). 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s-ES" sz="2400" dirty="0"/>
              <a:t>Si el trabajo no tiene números de página, proporcione otra forma para que el lector localice la cita.</a:t>
            </a:r>
          </a:p>
        </p:txBody>
      </p:sp>
    </p:spTree>
    <p:extLst>
      <p:ext uri="{BB962C8B-B14F-4D97-AF65-F5344CB8AC3E}">
        <p14:creationId xmlns:p14="http://schemas.microsoft.com/office/powerpoint/2010/main" val="259187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4D5F420-619A-40E3-8858-C47920DC9CCE}">
  <we:reference id="wa104374274" version="1.0.0.0" store="es-ES" storeType="OMEX"/>
  <we:alternateReferences>
    <we:reference id="WA104374274" version="1.0.0.0" store="WA104374274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8934</TotalTime>
  <Words>1066</Words>
  <Application>Microsoft Office PowerPoint</Application>
  <PresentationFormat>Panorámica</PresentationFormat>
  <Paragraphs>105</Paragraphs>
  <Slides>33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40" baseType="lpstr">
      <vt:lpstr>Arial</vt:lpstr>
      <vt:lpstr>Bookman Old Style</vt:lpstr>
      <vt:lpstr>Calibri</vt:lpstr>
      <vt:lpstr>Calibri Light</vt:lpstr>
      <vt:lpstr>Courier New</vt:lpstr>
      <vt:lpstr>open sans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José Díaz Fernández</dc:creator>
  <cp:lastModifiedBy>DIAZ FERNANDEZ JOSE A</cp:lastModifiedBy>
  <cp:revision>64</cp:revision>
  <cp:lastPrinted>2023-09-03T17:07:43Z</cp:lastPrinted>
  <dcterms:created xsi:type="dcterms:W3CDTF">2022-03-04T22:40:09Z</dcterms:created>
  <dcterms:modified xsi:type="dcterms:W3CDTF">2024-08-28T15:06:41Z</dcterms:modified>
</cp:coreProperties>
</file>